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9" r:id="rId4"/>
    <p:sldId id="268" r:id="rId5"/>
    <p:sldId id="257" r:id="rId6"/>
    <p:sldId id="270" r:id="rId7"/>
    <p:sldId id="271" r:id="rId8"/>
    <p:sldId id="272" r:id="rId9"/>
    <p:sldId id="273" r:id="rId10"/>
    <p:sldId id="258" r:id="rId11"/>
    <p:sldId id="274" r:id="rId12"/>
    <p:sldId id="259" r:id="rId13"/>
    <p:sldId id="260" r:id="rId14"/>
    <p:sldId id="266" r:id="rId15"/>
    <p:sldId id="261" r:id="rId16"/>
    <p:sldId id="262" r:id="rId17"/>
    <p:sldId id="263" r:id="rId18"/>
    <p:sldId id="26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6" autoAdjust="0"/>
    <p:restoredTop sz="94552"/>
  </p:normalViewPr>
  <p:slideViewPr>
    <p:cSldViewPr snapToGrid="0">
      <p:cViewPr>
        <p:scale>
          <a:sx n="75" d="100"/>
          <a:sy n="75" d="100"/>
        </p:scale>
        <p:origin x="16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B7F2-4ED9-403D-8D8A-879FE3B4014E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423D-7B4B-467C-A396-4684F9D5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5F216-2303-CCCA-7D04-79620CCE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F3928-A26A-F38D-C6F5-97DB4FAD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A3A11-865A-DF9F-A27C-4E1CC7A3A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EB9D-08EC-47E5-FEF5-2AA21C50B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5569-A1C6-A157-CACB-9E848790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6549B-9DAF-0496-90AD-096F4EB55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6D8F-6BF3-BFDE-B4D5-BFBA1E920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0B30-CF18-3F24-768D-32980F396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E7D5-C01F-CAE1-E3DF-BAC7AB9F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58C78-CE4F-9834-3E31-B6898E1AB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91BD2-128B-5E1F-D2FE-DFA909A07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04296-64C0-5F26-AD31-E94DCEE97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0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DE8D-798D-7555-88AA-4E95AF2C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5F20-0008-EC69-AC5E-D4FE09F79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1490-2FD4-AA50-BF50-4CF4576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35BF-6526-76F5-5969-04EDDEEC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706E-08C5-A163-CBC0-FC7AE816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BE5-8A2D-8C54-A867-730006CE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8D7C-1733-7420-C8E2-E1B60084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5AF03-26F1-AC4F-04EC-3410C5C6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ABDB-17A1-FDF0-E308-D956490B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9D9C-4CC0-24EA-6C38-5F06378D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87074-DFB1-F2E5-FE3E-E983588B5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3FA0-2BA5-C1F9-9453-A4C2D05C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E3321-B3F2-4A16-8C64-8DC325FA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188C8-C17F-3F52-8E89-BDA6863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C3A1-BC56-130D-575A-B17453E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F3D-D312-928A-32FE-7257407D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6CF6-4835-2587-BDF2-EA47C33E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4588C-59DE-2F0B-8FC0-84C64C1D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2A61-CE4A-8891-E424-CCBF1B92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0E8D-334E-B257-73DB-24B5D00D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CC0-142D-0422-B915-B6015A2B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E424-1A09-B3F5-445E-3D6A9FE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8D41-581E-95D0-BC61-2FC75315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768F-F744-A98F-FDDE-2F26B11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01A2D-EE1F-C63F-6E0B-EA54C33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3A80-A87E-D958-D2DB-90FEF1C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DEB2-CCCE-F170-1F5E-3F550729F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B4791-08C3-3085-79B4-63C4A6C2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416DA-E63F-75F7-16BF-6FE05494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B0CF-1249-793C-6933-723E973A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69478-216A-E420-4871-50B60E4E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A8BE-99EA-CEB3-F967-3E3C3056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3B47-DE42-B6AC-886D-39261395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DDFE9-841D-4C7F-2B89-B3FB2ED4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4B45-0D56-BCEA-CB35-E3A628EB1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B7089-3B4E-CA12-8290-AD730D246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ACA35-7947-CC39-9F84-DF76F92C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2F98D-335D-5379-B7EB-51568888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6135E-532D-47C6-EBF4-BCF9B6FA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037-D3AD-4234-3784-617F2814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E707-9B4D-9764-18C2-E6F951D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1A7BC-9FD1-F3A1-FF97-C3B77D32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E4CE-523B-97B0-46D1-83937B1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7AEB8-1F39-B754-CEB1-E6CC74FE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0D89-B5C6-76DF-E3EE-7BC349C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50BEE-FACB-CCF3-75B9-D90A28BF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B739-52C1-EC9C-BAB6-2190F2E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22FE-F550-4965-05BB-3BD1B961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F61AD-E898-1348-500B-D53F8E68D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2113D-70B5-1554-B46B-E1FA9BE8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BD78A-BCFB-145F-3560-0F0D234A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CCA62-BD49-0A4E-BA55-F4548E5B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451F-A63A-4CA9-56FB-FF25D44D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EC0B8-E9A4-D6BC-BB6C-AC4DBBD0E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E3693-0009-6A56-43F4-448D30D4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BE45-3029-7D5B-0B91-A6442F2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A3B2A-5F1E-D057-20F7-C5001462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A52A6-6EBB-F9BC-7FF0-B021E14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452CD-2F74-E689-677A-5D2A444E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BF50-C904-90BC-1C17-1DDCAF2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9F-45E2-2B0B-2F8B-77B2BFB00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A5567-2D39-432B-A86B-39F40DF129FF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354A3-E78A-1718-5D47-74ED7E2B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D6CD-F51E-9292-4433-501911A8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F4EB994-CE36-BBE7-DA7B-A57EF8235A71}"/>
              </a:ext>
            </a:extLst>
          </p:cNvPr>
          <p:cNvSpPr/>
          <p:nvPr/>
        </p:nvSpPr>
        <p:spPr>
          <a:xfrm>
            <a:off x="0" y="1474987"/>
            <a:ext cx="2509675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06CD9C-BDF8-D53A-EC65-A6A3AA46D577}"/>
              </a:ext>
            </a:extLst>
          </p:cNvPr>
          <p:cNvSpPr/>
          <p:nvPr/>
        </p:nvSpPr>
        <p:spPr>
          <a:xfrm rot="5400000">
            <a:off x="3097426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08E4A-B3EC-0189-B846-E5C3F3EAE95C}"/>
              </a:ext>
            </a:extLst>
          </p:cNvPr>
          <p:cNvSpPr/>
          <p:nvPr/>
        </p:nvSpPr>
        <p:spPr>
          <a:xfrm rot="5400000">
            <a:off x="2701322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B3BEBB-F496-31FC-2167-6216D8C60E9D}"/>
              </a:ext>
            </a:extLst>
          </p:cNvPr>
          <p:cNvSpPr/>
          <p:nvPr/>
        </p:nvSpPr>
        <p:spPr>
          <a:xfrm rot="5400000">
            <a:off x="2305217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E1CD8-A77F-DB25-7959-F156DA3DEACF}"/>
              </a:ext>
            </a:extLst>
          </p:cNvPr>
          <p:cNvSpPr/>
          <p:nvPr/>
        </p:nvSpPr>
        <p:spPr>
          <a:xfrm>
            <a:off x="2708160" y="29912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DC428-68C5-9FBC-65A4-6773711B108A}"/>
              </a:ext>
            </a:extLst>
          </p:cNvPr>
          <p:cNvSpPr/>
          <p:nvPr/>
        </p:nvSpPr>
        <p:spPr>
          <a:xfrm>
            <a:off x="2708160" y="26601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A5666-D6B9-7672-0C3A-F03BCFF93E2E}"/>
              </a:ext>
            </a:extLst>
          </p:cNvPr>
          <p:cNvSpPr/>
          <p:nvPr/>
        </p:nvSpPr>
        <p:spPr>
          <a:xfrm>
            <a:off x="2708160" y="23289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4CE3F8-9F6A-233D-19DA-D55356C1E5B5}"/>
              </a:ext>
            </a:extLst>
          </p:cNvPr>
          <p:cNvSpPr/>
          <p:nvPr/>
        </p:nvSpPr>
        <p:spPr>
          <a:xfrm>
            <a:off x="2884202" y="20028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50E2141D-8661-2873-8F84-A8757872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25612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811C460-4561-A612-7D62-9C39370C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78" y="20897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BA0E3-0B5F-6C96-1D64-A5558ACDEC74}"/>
              </a:ext>
            </a:extLst>
          </p:cNvPr>
          <p:cNvSpPr/>
          <p:nvPr/>
        </p:nvSpPr>
        <p:spPr>
          <a:xfrm rot="5400000">
            <a:off x="6647076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670E43-A53E-2E50-AD5E-115D37F70437}"/>
              </a:ext>
            </a:extLst>
          </p:cNvPr>
          <p:cNvSpPr/>
          <p:nvPr/>
        </p:nvSpPr>
        <p:spPr>
          <a:xfrm rot="5400000">
            <a:off x="6250972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0BC17-0A53-FB1B-C32E-768989C073F7}"/>
              </a:ext>
            </a:extLst>
          </p:cNvPr>
          <p:cNvSpPr/>
          <p:nvPr/>
        </p:nvSpPr>
        <p:spPr>
          <a:xfrm rot="5400000">
            <a:off x="5854867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CF20AE-B10E-1CD0-09C7-64FAF0BC3AE1}"/>
              </a:ext>
            </a:extLst>
          </p:cNvPr>
          <p:cNvSpPr/>
          <p:nvPr/>
        </p:nvSpPr>
        <p:spPr>
          <a:xfrm>
            <a:off x="6257810" y="30781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7FD0FF-E7E0-D1A5-7812-159872FA5C06}"/>
              </a:ext>
            </a:extLst>
          </p:cNvPr>
          <p:cNvSpPr/>
          <p:nvPr/>
        </p:nvSpPr>
        <p:spPr>
          <a:xfrm>
            <a:off x="6257810" y="27470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3051DC-2B96-AB0C-C93A-37449C5C756E}"/>
              </a:ext>
            </a:extLst>
          </p:cNvPr>
          <p:cNvSpPr/>
          <p:nvPr/>
        </p:nvSpPr>
        <p:spPr>
          <a:xfrm>
            <a:off x="6257810" y="24158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BB870E7-8A73-9EBF-653E-BFD83A78BBA8}"/>
              </a:ext>
            </a:extLst>
          </p:cNvPr>
          <p:cNvSpPr/>
          <p:nvPr/>
        </p:nvSpPr>
        <p:spPr>
          <a:xfrm>
            <a:off x="6433852" y="20897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CC8B90D8-4DD3-303B-AAC7-8E1BA68B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95" y="26481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1F99566-FCC0-80A6-2A27-DCBECE5B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8" y="21766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078C6F-7305-516F-A414-B7F2B007C68D}"/>
              </a:ext>
            </a:extLst>
          </p:cNvPr>
          <p:cNvSpPr txBox="1"/>
          <p:nvPr/>
        </p:nvSpPr>
        <p:spPr>
          <a:xfrm>
            <a:off x="2804159" y="356477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44B260-6B1B-29D2-B90D-CEF4D988352B}"/>
              </a:ext>
            </a:extLst>
          </p:cNvPr>
          <p:cNvSpPr/>
          <p:nvPr/>
        </p:nvSpPr>
        <p:spPr>
          <a:xfrm rot="5400000">
            <a:off x="6675058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22807A-6B52-A915-26BC-449070F24EA3}"/>
              </a:ext>
            </a:extLst>
          </p:cNvPr>
          <p:cNvSpPr/>
          <p:nvPr/>
        </p:nvSpPr>
        <p:spPr>
          <a:xfrm rot="5400000">
            <a:off x="6278954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25A3C1-CC41-71DB-048B-F221BE5A796E}"/>
              </a:ext>
            </a:extLst>
          </p:cNvPr>
          <p:cNvSpPr/>
          <p:nvPr/>
        </p:nvSpPr>
        <p:spPr>
          <a:xfrm rot="5400000">
            <a:off x="5882849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33097-4520-719B-3F45-2E3EB8294BE6}"/>
              </a:ext>
            </a:extLst>
          </p:cNvPr>
          <p:cNvSpPr/>
          <p:nvPr/>
        </p:nvSpPr>
        <p:spPr>
          <a:xfrm>
            <a:off x="6285792" y="589103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BBACC5-B743-411A-C3BD-49FE6616A276}"/>
              </a:ext>
            </a:extLst>
          </p:cNvPr>
          <p:cNvSpPr/>
          <p:nvPr/>
        </p:nvSpPr>
        <p:spPr>
          <a:xfrm>
            <a:off x="6285792" y="555990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A3494E-5771-C3D8-9F2F-77AE77C35585}"/>
              </a:ext>
            </a:extLst>
          </p:cNvPr>
          <p:cNvSpPr/>
          <p:nvPr/>
        </p:nvSpPr>
        <p:spPr>
          <a:xfrm>
            <a:off x="6285792" y="522878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2795D2-F1BF-CE94-8A6B-44901BCA5AEA}"/>
              </a:ext>
            </a:extLst>
          </p:cNvPr>
          <p:cNvSpPr/>
          <p:nvPr/>
        </p:nvSpPr>
        <p:spPr>
          <a:xfrm>
            <a:off x="6461834" y="49026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3D580D6-79D7-2186-A93F-56610A2E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7" y="54610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1450D98-739F-8887-6C3B-2850B946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10" y="498955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DD57E55-9928-5301-88F2-574939F3C291}"/>
              </a:ext>
            </a:extLst>
          </p:cNvPr>
          <p:cNvSpPr/>
          <p:nvPr/>
        </p:nvSpPr>
        <p:spPr>
          <a:xfrm>
            <a:off x="5931490" y="4372031"/>
            <a:ext cx="2481439" cy="24814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CA3B92-2008-FC7D-D5BD-E82FAAAB84BA}"/>
              </a:ext>
            </a:extLst>
          </p:cNvPr>
          <p:cNvSpPr/>
          <p:nvPr/>
        </p:nvSpPr>
        <p:spPr>
          <a:xfrm rot="5400000">
            <a:off x="719398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97C8A7-4C43-7FCE-8FAF-1F07DDB94F24}"/>
              </a:ext>
            </a:extLst>
          </p:cNvPr>
          <p:cNvSpPr/>
          <p:nvPr/>
        </p:nvSpPr>
        <p:spPr>
          <a:xfrm rot="5400000">
            <a:off x="323294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29F7E8-9CFF-33D3-B9D2-38B5F4981DDC}"/>
              </a:ext>
            </a:extLst>
          </p:cNvPr>
          <p:cNvSpPr/>
          <p:nvPr/>
        </p:nvSpPr>
        <p:spPr>
          <a:xfrm rot="5400000">
            <a:off x="-72811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AB9D4-4145-D154-5178-92E6ED67F2C6}"/>
              </a:ext>
            </a:extLst>
          </p:cNvPr>
          <p:cNvSpPr/>
          <p:nvPr/>
        </p:nvSpPr>
        <p:spPr>
          <a:xfrm>
            <a:off x="330132" y="305126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D8EB59-3E44-7878-42F4-B406558CFEB6}"/>
              </a:ext>
            </a:extLst>
          </p:cNvPr>
          <p:cNvSpPr/>
          <p:nvPr/>
        </p:nvSpPr>
        <p:spPr>
          <a:xfrm>
            <a:off x="330132" y="2720137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384B3E-7558-B2B1-6E09-4EF52B7DC2FA}"/>
              </a:ext>
            </a:extLst>
          </p:cNvPr>
          <p:cNvSpPr/>
          <p:nvPr/>
        </p:nvSpPr>
        <p:spPr>
          <a:xfrm>
            <a:off x="330132" y="238901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9F68D7-0EEE-9799-4983-C63C3ED04B20}"/>
              </a:ext>
            </a:extLst>
          </p:cNvPr>
          <p:cNvSpPr/>
          <p:nvPr/>
        </p:nvSpPr>
        <p:spPr>
          <a:xfrm>
            <a:off x="506174" y="206288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AFBF86D-F438-62A3-EF86-7902C3CA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17" y="262127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18A5ABD8-CA56-B405-FF65-DCB92F1D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4" y="2121183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477531-4AEC-33AD-3115-251D449AE925}"/>
              </a:ext>
            </a:extLst>
          </p:cNvPr>
          <p:cNvSpPr txBox="1"/>
          <p:nvPr/>
        </p:nvSpPr>
        <p:spPr>
          <a:xfrm>
            <a:off x="426131" y="362479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0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6E830DA2-D141-0080-A10A-18F2803EE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5706" y="-533400"/>
            <a:ext cx="12790393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A0AD19-2E2F-4A50-4961-529E2C1BDCC1}"/>
              </a:ext>
            </a:extLst>
          </p:cNvPr>
          <p:cNvSpPr/>
          <p:nvPr/>
        </p:nvSpPr>
        <p:spPr>
          <a:xfrm>
            <a:off x="6420532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7736-622C-7588-A664-D2552D396E81}"/>
              </a:ext>
            </a:extLst>
          </p:cNvPr>
          <p:cNvCxnSpPr>
            <a:cxnSpLocks/>
          </p:cNvCxnSpPr>
          <p:nvPr/>
        </p:nvCxnSpPr>
        <p:spPr>
          <a:xfrm>
            <a:off x="576488" y="2419432"/>
            <a:ext cx="12524755" cy="1354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9420BF-5155-0B76-96E2-4E01FD9A4176}"/>
              </a:ext>
            </a:extLst>
          </p:cNvPr>
          <p:cNvSpPr txBox="1"/>
          <p:nvPr/>
        </p:nvSpPr>
        <p:spPr>
          <a:xfrm>
            <a:off x="608745" y="2981975"/>
            <a:ext cx="13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cs typeface="Times New Roman" panose="02020603050405020304" pitchFamily="18" charset="0"/>
              </a:rPr>
              <a:t>R&amp;D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1463F-234D-8526-28A4-E833F44C1E25}"/>
              </a:ext>
            </a:extLst>
          </p:cNvPr>
          <p:cNvSpPr txBox="1"/>
          <p:nvPr/>
        </p:nvSpPr>
        <p:spPr>
          <a:xfrm>
            <a:off x="608745" y="1286648"/>
            <a:ext cx="140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Academy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C46A-7770-4085-667C-0FD21E0B021C}"/>
              </a:ext>
            </a:extLst>
          </p:cNvPr>
          <p:cNvSpPr txBox="1"/>
          <p:nvPr/>
        </p:nvSpPr>
        <p:spPr>
          <a:xfrm>
            <a:off x="578340" y="4300271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Startup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915B31-43A5-4C0B-2D61-3084F6EA5194}"/>
              </a:ext>
            </a:extLst>
          </p:cNvPr>
          <p:cNvCxnSpPr>
            <a:cxnSpLocks/>
          </p:cNvCxnSpPr>
          <p:nvPr/>
        </p:nvCxnSpPr>
        <p:spPr>
          <a:xfrm>
            <a:off x="533627" y="3846109"/>
            <a:ext cx="12567616" cy="1351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FA5A9C-18E7-6EEE-15A1-8042AFC24EFB}"/>
              </a:ext>
            </a:extLst>
          </p:cNvPr>
          <p:cNvCxnSpPr>
            <a:cxnSpLocks/>
          </p:cNvCxnSpPr>
          <p:nvPr/>
        </p:nvCxnSpPr>
        <p:spPr>
          <a:xfrm>
            <a:off x="1923146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68B5793-D12D-F5DF-E339-A600EE2EDF3E}"/>
              </a:ext>
            </a:extLst>
          </p:cNvPr>
          <p:cNvSpPr/>
          <p:nvPr/>
        </p:nvSpPr>
        <p:spPr>
          <a:xfrm>
            <a:off x="2039258" y="675396"/>
            <a:ext cx="2521566" cy="47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High school student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6A0E8F-C178-A5C1-C7BD-3FAF3668010A}"/>
              </a:ext>
            </a:extLst>
          </p:cNvPr>
          <p:cNvCxnSpPr>
            <a:cxnSpLocks/>
          </p:cNvCxnSpPr>
          <p:nvPr/>
        </p:nvCxnSpPr>
        <p:spPr>
          <a:xfrm>
            <a:off x="4717143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586DB8-BA51-8305-B0C3-EF321CF93C3C}"/>
              </a:ext>
            </a:extLst>
          </p:cNvPr>
          <p:cNvCxnSpPr>
            <a:cxnSpLocks/>
          </p:cNvCxnSpPr>
          <p:nvPr/>
        </p:nvCxnSpPr>
        <p:spPr>
          <a:xfrm>
            <a:off x="6313714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F14A7-7591-1620-7E04-B21A2D132CB0}"/>
              </a:ext>
            </a:extLst>
          </p:cNvPr>
          <p:cNvSpPr/>
          <p:nvPr/>
        </p:nvSpPr>
        <p:spPr>
          <a:xfrm>
            <a:off x="2039258" y="1267740"/>
            <a:ext cx="2521566" cy="471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Undergraduate student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82E67F-EBCF-5744-0BAE-63577B48D0A7}"/>
              </a:ext>
            </a:extLst>
          </p:cNvPr>
          <p:cNvCxnSpPr>
            <a:cxnSpLocks/>
          </p:cNvCxnSpPr>
          <p:nvPr/>
        </p:nvCxnSpPr>
        <p:spPr>
          <a:xfrm>
            <a:off x="7932057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1E00A0-2DD3-3A54-AC0C-A12A7A4D820C}"/>
              </a:ext>
            </a:extLst>
          </p:cNvPr>
          <p:cNvCxnSpPr>
            <a:cxnSpLocks/>
          </p:cNvCxnSpPr>
          <p:nvPr/>
        </p:nvCxnSpPr>
        <p:spPr>
          <a:xfrm>
            <a:off x="9561285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FD8CA1-C9F5-446A-4ACD-CA54BF93A317}"/>
              </a:ext>
            </a:extLst>
          </p:cNvPr>
          <p:cNvCxnSpPr>
            <a:cxnSpLocks/>
          </p:cNvCxnSpPr>
          <p:nvPr/>
        </p:nvCxnSpPr>
        <p:spPr>
          <a:xfrm>
            <a:off x="11362871" y="506183"/>
            <a:ext cx="0" cy="46516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1B6D9-92DB-FE5B-94BF-2C2DB2A3DD93}"/>
              </a:ext>
            </a:extLst>
          </p:cNvPr>
          <p:cNvSpPr/>
          <p:nvPr/>
        </p:nvSpPr>
        <p:spPr>
          <a:xfrm>
            <a:off x="2039258" y="1850616"/>
            <a:ext cx="2521566" cy="4712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MS/PhD student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9C1EE7-EAE4-83F5-64EA-B85787AEC916}"/>
              </a:ext>
            </a:extLst>
          </p:cNvPr>
          <p:cNvSpPr txBox="1"/>
          <p:nvPr/>
        </p:nvSpPr>
        <p:spPr>
          <a:xfrm>
            <a:off x="4932818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5D1669-4868-CD1A-B00A-C616D2BA0FD3}"/>
              </a:ext>
            </a:extLst>
          </p:cNvPr>
          <p:cNvSpPr/>
          <p:nvPr/>
        </p:nvSpPr>
        <p:spPr>
          <a:xfrm>
            <a:off x="4820554" y="52520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9F1BEA-FF54-7654-E9FE-7DB6AB9D34C8}"/>
              </a:ext>
            </a:extLst>
          </p:cNvPr>
          <p:cNvSpPr txBox="1"/>
          <p:nvPr/>
        </p:nvSpPr>
        <p:spPr>
          <a:xfrm>
            <a:off x="576488" y="5284456"/>
            <a:ext cx="26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*Free, **Paid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D31F03-4FE4-9AA9-52F2-FD4B7A524C89}"/>
              </a:ext>
            </a:extLst>
          </p:cNvPr>
          <p:cNvSpPr/>
          <p:nvPr/>
        </p:nvSpPr>
        <p:spPr>
          <a:xfrm>
            <a:off x="2039259" y="675396"/>
            <a:ext cx="2518229" cy="46939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9F0E64-993E-E3ED-6A50-CDDDC8ED6DF7}"/>
              </a:ext>
            </a:extLst>
          </p:cNvPr>
          <p:cNvSpPr txBox="1"/>
          <p:nvPr/>
        </p:nvSpPr>
        <p:spPr>
          <a:xfrm>
            <a:off x="4660900" y="209225"/>
            <a:ext cx="1769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</a:t>
            </a:r>
            <a:r>
              <a:rPr lang="en-US" sz="1400" dirty="0"/>
              <a:t>k</a:t>
            </a:r>
            <a:r>
              <a:rPr lang="en-US" sz="1400" dirty="0">
                <a:solidFill>
                  <a:schemeClr val="tx1"/>
                </a:solidFill>
              </a:rPr>
              <a:t>nowledge*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E9F0840-33B5-384F-CF28-5EC54E0EA3F9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557488" y="910092"/>
            <a:ext cx="1538512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E9A793E-F49F-B7F2-BC3B-D943296A6625}"/>
              </a:ext>
            </a:extLst>
          </p:cNvPr>
          <p:cNvSpPr/>
          <p:nvPr/>
        </p:nvSpPr>
        <p:spPr>
          <a:xfrm>
            <a:off x="9674230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285132-890B-39F6-B1DA-B0B44EE2CEA0}"/>
              </a:ext>
            </a:extLst>
          </p:cNvPr>
          <p:cNvSpPr/>
          <p:nvPr/>
        </p:nvSpPr>
        <p:spPr>
          <a:xfrm>
            <a:off x="8055202" y="51885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098B79-3AB0-77D4-DED3-581A965F7675}"/>
              </a:ext>
            </a:extLst>
          </p:cNvPr>
          <p:cNvSpPr txBox="1"/>
          <p:nvPr/>
        </p:nvSpPr>
        <p:spPr>
          <a:xfrm>
            <a:off x="6431711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1**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A0767F-364D-439D-16C3-43503FD334E8}"/>
              </a:ext>
            </a:extLst>
          </p:cNvPr>
          <p:cNvSpPr txBox="1"/>
          <p:nvPr/>
        </p:nvSpPr>
        <p:spPr>
          <a:xfrm>
            <a:off x="8060938" y="19668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2**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255BB-8A68-032F-1759-6B52F14554AF}"/>
              </a:ext>
            </a:extLst>
          </p:cNvPr>
          <p:cNvSpPr txBox="1"/>
          <p:nvPr/>
        </p:nvSpPr>
        <p:spPr>
          <a:xfrm>
            <a:off x="9690165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3**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AB2DBF-C4D0-8EE3-F8BA-8F0F17FE13BA}"/>
              </a:ext>
            </a:extLst>
          </p:cNvPr>
          <p:cNvCxnSpPr>
            <a:cxnSpLocks/>
          </p:cNvCxnSpPr>
          <p:nvPr/>
        </p:nvCxnSpPr>
        <p:spPr>
          <a:xfrm>
            <a:off x="4557488" y="1487005"/>
            <a:ext cx="63835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CF426B1-FA81-90DF-4E7A-BAA1046582E1}"/>
              </a:ext>
            </a:extLst>
          </p:cNvPr>
          <p:cNvSpPr/>
          <p:nvPr/>
        </p:nvSpPr>
        <p:spPr>
          <a:xfrm>
            <a:off x="6096000" y="1390037"/>
            <a:ext cx="397575" cy="1679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5F7580-4917-A0F5-38DC-62C46C269223}"/>
              </a:ext>
            </a:extLst>
          </p:cNvPr>
          <p:cNvCxnSpPr>
            <a:cxnSpLocks/>
          </p:cNvCxnSpPr>
          <p:nvPr/>
        </p:nvCxnSpPr>
        <p:spPr>
          <a:xfrm>
            <a:off x="6430804" y="2083905"/>
            <a:ext cx="45102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EB8AACC-882B-EECA-8B0F-3E132B487856}"/>
              </a:ext>
            </a:extLst>
          </p:cNvPr>
          <p:cNvSpPr/>
          <p:nvPr/>
        </p:nvSpPr>
        <p:spPr>
          <a:xfrm>
            <a:off x="10928658" y="1309902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724698-BD4A-C941-7172-ADF4869AEE18}"/>
              </a:ext>
            </a:extLst>
          </p:cNvPr>
          <p:cNvSpPr txBox="1"/>
          <p:nvPr/>
        </p:nvSpPr>
        <p:spPr>
          <a:xfrm>
            <a:off x="10894402" y="1371753"/>
            <a:ext cx="426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C68994-A4CE-6793-E57A-959D2D782358}"/>
              </a:ext>
            </a:extLst>
          </p:cNvPr>
          <p:cNvSpPr/>
          <p:nvPr/>
        </p:nvSpPr>
        <p:spPr>
          <a:xfrm>
            <a:off x="10941050" y="1894160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42964F-58C8-40FE-23E8-60FB730CB105}"/>
              </a:ext>
            </a:extLst>
          </p:cNvPr>
          <p:cNvSpPr txBox="1"/>
          <p:nvPr/>
        </p:nvSpPr>
        <p:spPr>
          <a:xfrm>
            <a:off x="10932850" y="1962048"/>
            <a:ext cx="3654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EE174A-0344-5225-D69D-2278A5238E90}"/>
              </a:ext>
            </a:extLst>
          </p:cNvPr>
          <p:cNvSpPr/>
          <p:nvPr/>
        </p:nvSpPr>
        <p:spPr>
          <a:xfrm>
            <a:off x="6100159" y="723851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A815A7-E04A-62F8-BEB1-CBAFDCF204E1}"/>
              </a:ext>
            </a:extLst>
          </p:cNvPr>
          <p:cNvSpPr txBox="1"/>
          <p:nvPr/>
        </p:nvSpPr>
        <p:spPr>
          <a:xfrm>
            <a:off x="5954451" y="791739"/>
            <a:ext cx="636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D259E1-9540-88BF-68EA-367D2C25AFC4}"/>
              </a:ext>
            </a:extLst>
          </p:cNvPr>
          <p:cNvSpPr/>
          <p:nvPr/>
        </p:nvSpPr>
        <p:spPr>
          <a:xfrm>
            <a:off x="11517994" y="510201"/>
            <a:ext cx="1583249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71D708-787D-5FB5-B3C7-AEB0D24FAF8C}"/>
              </a:ext>
            </a:extLst>
          </p:cNvPr>
          <p:cNvSpPr/>
          <p:nvPr/>
        </p:nvSpPr>
        <p:spPr>
          <a:xfrm>
            <a:off x="11443462" y="1687134"/>
            <a:ext cx="462926" cy="159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52992F3-C38B-A410-4EA8-AC7FF64E5F40}"/>
              </a:ext>
            </a:extLst>
          </p:cNvPr>
          <p:cNvCxnSpPr>
            <a:cxnSpLocks/>
            <a:stCxn id="86" idx="6"/>
            <a:endCxn id="95" idx="0"/>
          </p:cNvCxnSpPr>
          <p:nvPr/>
        </p:nvCxnSpPr>
        <p:spPr>
          <a:xfrm>
            <a:off x="11266079" y="1478613"/>
            <a:ext cx="408846" cy="20852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E5CF676-FE6B-3C20-4DB7-2C358D11B3C1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 flipV="1">
            <a:off x="11278471" y="1846526"/>
            <a:ext cx="396454" cy="21634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819CD17-70E0-E0B5-1103-F20E61EFFF86}"/>
              </a:ext>
            </a:extLst>
          </p:cNvPr>
          <p:cNvSpPr txBox="1"/>
          <p:nvPr/>
        </p:nvSpPr>
        <p:spPr>
          <a:xfrm>
            <a:off x="11566201" y="18229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Project*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FBAD78-0AB5-B282-ECC8-A9EBBB2FD1F2}"/>
              </a:ext>
            </a:extLst>
          </p:cNvPr>
          <p:cNvSpPr/>
          <p:nvPr/>
        </p:nvSpPr>
        <p:spPr>
          <a:xfrm>
            <a:off x="2035922" y="2704964"/>
            <a:ext cx="2521566" cy="4712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547843-F385-CE39-8B61-4F0934A340A5}"/>
              </a:ext>
            </a:extLst>
          </p:cNvPr>
          <p:cNvSpPr/>
          <p:nvPr/>
        </p:nvSpPr>
        <p:spPr>
          <a:xfrm>
            <a:off x="2039258" y="3267853"/>
            <a:ext cx="2521566" cy="4712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5DFECE-B982-6B30-CF20-61A324E29B08}"/>
              </a:ext>
            </a:extLst>
          </p:cNvPr>
          <p:cNvSpPr/>
          <p:nvPr/>
        </p:nvSpPr>
        <p:spPr>
          <a:xfrm>
            <a:off x="2048547" y="3971186"/>
            <a:ext cx="2521566" cy="4712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Mentor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5C03046-A34E-E551-9FCB-490B55E92513}"/>
              </a:ext>
            </a:extLst>
          </p:cNvPr>
          <p:cNvSpPr/>
          <p:nvPr/>
        </p:nvSpPr>
        <p:spPr>
          <a:xfrm>
            <a:off x="2051883" y="4534075"/>
            <a:ext cx="2521566" cy="47123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Advisor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6A1C7FA-2777-3BF5-C68C-25388E74F2D2}"/>
              </a:ext>
            </a:extLst>
          </p:cNvPr>
          <p:cNvSpPr txBox="1"/>
          <p:nvPr/>
        </p:nvSpPr>
        <p:spPr>
          <a:xfrm>
            <a:off x="6493575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9783D-384C-8ADE-D244-E07854C01A43}"/>
              </a:ext>
            </a:extLst>
          </p:cNvPr>
          <p:cNvSpPr txBox="1"/>
          <p:nvPr/>
        </p:nvSpPr>
        <p:spPr>
          <a:xfrm>
            <a:off x="8120394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607732E-03D6-F0B4-7BC4-882B2709F5BA}"/>
              </a:ext>
            </a:extLst>
          </p:cNvPr>
          <p:cNvSpPr txBox="1"/>
          <p:nvPr/>
        </p:nvSpPr>
        <p:spPr>
          <a:xfrm>
            <a:off x="9681151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C167DAEC-5242-224E-B770-135A0E27D3B7}"/>
              </a:ext>
            </a:extLst>
          </p:cNvPr>
          <p:cNvCxnSpPr>
            <a:cxnSpLocks/>
            <a:stCxn id="63" idx="0"/>
            <a:endCxn id="120" idx="0"/>
          </p:cNvCxnSpPr>
          <p:nvPr/>
        </p:nvCxnSpPr>
        <p:spPr>
          <a:xfrm rot="5400000" flipH="1" flipV="1">
            <a:off x="6284338" y="-967413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1DE53310-E78C-20D3-3F13-6F79ED9E0B73}"/>
              </a:ext>
            </a:extLst>
          </p:cNvPr>
          <p:cNvCxnSpPr>
            <a:cxnSpLocks/>
            <a:stCxn id="120" idx="0"/>
            <a:endCxn id="121" idx="0"/>
          </p:cNvCxnSpPr>
          <p:nvPr/>
        </p:nvCxnSpPr>
        <p:spPr>
          <a:xfrm rot="16200000" flipH="1">
            <a:off x="7874573" y="-996891"/>
            <a:ext cx="7106" cy="1626819"/>
          </a:xfrm>
          <a:prstGeom prst="curvedConnector3">
            <a:avLst>
              <a:gd name="adj1" fmla="val -3217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270A273-260B-7C4D-A08C-34EFF3413A5E}"/>
              </a:ext>
            </a:extLst>
          </p:cNvPr>
          <p:cNvCxnSpPr>
            <a:cxnSpLocks/>
            <a:stCxn id="121" idx="0"/>
            <a:endCxn id="122" idx="0"/>
          </p:cNvCxnSpPr>
          <p:nvPr/>
        </p:nvCxnSpPr>
        <p:spPr>
          <a:xfrm rot="5400000" flipH="1" flipV="1">
            <a:off x="9471914" y="-960307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74E1A4C-9060-3B14-48D6-F3C21F82C374}"/>
              </a:ext>
            </a:extLst>
          </p:cNvPr>
          <p:cNvSpPr txBox="1"/>
          <p:nvPr/>
        </p:nvSpPr>
        <p:spPr>
          <a:xfrm>
            <a:off x="11566201" y="576417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1,2</a:t>
            </a:r>
          </a:p>
          <a:p>
            <a:r>
              <a:rPr lang="en-US" dirty="0"/>
              <a:t>Thesis</a:t>
            </a:r>
          </a:p>
        </p:txBody>
      </p:sp>
      <p:pic>
        <p:nvPicPr>
          <p:cNvPr id="138" name="Picture 137" descr="A black and white logo with a brain">
            <a:extLst>
              <a:ext uri="{FF2B5EF4-FFF2-40B4-BE49-F238E27FC236}">
                <a16:creationId xmlns:a16="http://schemas.microsoft.com/office/drawing/2014/main" id="{02EB5EC5-5A9D-6630-F7CB-F85C0501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7" y="-316884"/>
            <a:ext cx="808112" cy="1012574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E893622-3B8D-A7B1-1F45-735412E9DE75}"/>
              </a:ext>
            </a:extLst>
          </p:cNvPr>
          <p:cNvSpPr/>
          <p:nvPr/>
        </p:nvSpPr>
        <p:spPr>
          <a:xfrm>
            <a:off x="4827934" y="2718173"/>
            <a:ext cx="911209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31D182-90F0-A7E7-8C27-838F32530F96}"/>
              </a:ext>
            </a:extLst>
          </p:cNvPr>
          <p:cNvSpPr txBox="1"/>
          <p:nvPr/>
        </p:nvSpPr>
        <p:spPr>
          <a:xfrm>
            <a:off x="4864174" y="3070110"/>
            <a:ext cx="8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782BBF-D5DF-46EF-68B7-C85DBD206B77}"/>
              </a:ext>
            </a:extLst>
          </p:cNvPr>
          <p:cNvSpPr/>
          <p:nvPr/>
        </p:nvSpPr>
        <p:spPr>
          <a:xfrm>
            <a:off x="7004010" y="2725282"/>
            <a:ext cx="1315268" cy="102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40B48CA-9F5E-E0C0-A46E-7A53E0295709}"/>
              </a:ext>
            </a:extLst>
          </p:cNvPr>
          <p:cNvSpPr txBox="1"/>
          <p:nvPr/>
        </p:nvSpPr>
        <p:spPr>
          <a:xfrm>
            <a:off x="7030117" y="3048882"/>
            <a:ext cx="12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B531F86-CFC3-0485-4C57-04461ACD623A}"/>
              </a:ext>
            </a:extLst>
          </p:cNvPr>
          <p:cNvSpPr/>
          <p:nvPr/>
        </p:nvSpPr>
        <p:spPr>
          <a:xfrm>
            <a:off x="9549042" y="2702044"/>
            <a:ext cx="62456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399058-74D1-A08A-2FDA-AF9D890A9266}"/>
              </a:ext>
            </a:extLst>
          </p:cNvPr>
          <p:cNvSpPr txBox="1"/>
          <p:nvPr/>
        </p:nvSpPr>
        <p:spPr>
          <a:xfrm>
            <a:off x="9561284" y="3053981"/>
            <a:ext cx="60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F444B47-D22A-977C-3C49-7E9907FA7A4D}"/>
              </a:ext>
            </a:extLst>
          </p:cNvPr>
          <p:cNvSpPr/>
          <p:nvPr/>
        </p:nvSpPr>
        <p:spPr>
          <a:xfrm>
            <a:off x="11517994" y="2693135"/>
            <a:ext cx="158084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675F8C1-4734-D23E-AB82-C7FE6B5A972C}"/>
              </a:ext>
            </a:extLst>
          </p:cNvPr>
          <p:cNvSpPr txBox="1"/>
          <p:nvPr/>
        </p:nvSpPr>
        <p:spPr>
          <a:xfrm>
            <a:off x="11554234" y="2879972"/>
            <a:ext cx="11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Fabricate chip</a:t>
            </a:r>
          </a:p>
        </p:txBody>
      </p:sp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CAB84BA2-72C1-C7E5-EBCC-D9CE0EB4B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8693" r="2145" b="22945"/>
          <a:stretch>
            <a:fillRect/>
          </a:stretch>
        </p:blipFill>
        <p:spPr bwMode="auto">
          <a:xfrm rot="16200000">
            <a:off x="10213323" y="2752512"/>
            <a:ext cx="1049672" cy="9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">
            <a:extLst>
              <a:ext uri="{FF2B5EF4-FFF2-40B4-BE49-F238E27FC236}">
                <a16:creationId xmlns:a16="http://schemas.microsoft.com/office/drawing/2014/main" id="{7B5CDA45-8060-D4BA-A52E-DA5723B8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6307" r="12617" b="13272"/>
          <a:stretch>
            <a:fillRect/>
          </a:stretch>
        </p:blipFill>
        <p:spPr bwMode="auto">
          <a:xfrm>
            <a:off x="8402845" y="2716344"/>
            <a:ext cx="843408" cy="10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69769FA-8426-EFDC-2559-793F9058D5A8}"/>
              </a:ext>
            </a:extLst>
          </p:cNvPr>
          <p:cNvCxnSpPr>
            <a:cxnSpLocks/>
            <a:stCxn id="1028" idx="3"/>
            <a:endCxn id="144" idx="1"/>
          </p:cNvCxnSpPr>
          <p:nvPr/>
        </p:nvCxnSpPr>
        <p:spPr>
          <a:xfrm flipV="1">
            <a:off x="9246253" y="3238647"/>
            <a:ext cx="315031" cy="8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FD0E53C-BFB3-D059-8E66-8DF3FDFC4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54320"/>
          <a:stretch>
            <a:fillRect/>
          </a:stretch>
        </p:blipFill>
        <p:spPr>
          <a:xfrm>
            <a:off x="5821607" y="2706480"/>
            <a:ext cx="802203" cy="1049672"/>
          </a:xfrm>
          <a:prstGeom prst="rect">
            <a:avLst/>
          </a:prstGeom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18883CC-4160-7A2A-77DB-47494A7F71CB}"/>
              </a:ext>
            </a:extLst>
          </p:cNvPr>
          <p:cNvCxnSpPr>
            <a:cxnSpLocks/>
            <a:stCxn id="150" idx="3"/>
            <a:endCxn id="142" idx="1"/>
          </p:cNvCxnSpPr>
          <p:nvPr/>
        </p:nvCxnSpPr>
        <p:spPr>
          <a:xfrm>
            <a:off x="6623810" y="3231316"/>
            <a:ext cx="406307" cy="22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094D7AB-65D9-F0A3-754F-1D0BC839031D}"/>
              </a:ext>
            </a:extLst>
          </p:cNvPr>
          <p:cNvCxnSpPr>
            <a:cxnSpLocks/>
          </p:cNvCxnSpPr>
          <p:nvPr/>
        </p:nvCxnSpPr>
        <p:spPr>
          <a:xfrm>
            <a:off x="11212632" y="3231316"/>
            <a:ext cx="315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4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C1DD-B2BC-5372-DB64-548F18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9600" b="0" i="1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VN" sz="96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  <a:blipFill>
                <a:blip r:embed="rId2"/>
                <a:stretch>
                  <a:fillRect l="-38889" t="-7031" r="-38889" b="-156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124D4F4E-ABB9-D85B-8C02-2A08699436B0}"/>
              </a:ext>
            </a:extLst>
          </p:cNvPr>
          <p:cNvSpPr/>
          <p:nvPr/>
        </p:nvSpPr>
        <p:spPr>
          <a:xfrm>
            <a:off x="3115733" y="2929467"/>
            <a:ext cx="660400" cy="3285066"/>
          </a:xfrm>
          <a:prstGeom prst="leftBrace">
            <a:avLst>
              <a:gd name="adj1" fmla="val 4121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38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077F-41B6-D4CE-69F2-4FEA2624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0459AAF-90AF-99FA-2029-9C89A2D4CE6F}"/>
              </a:ext>
            </a:extLst>
          </p:cNvPr>
          <p:cNvSpPr/>
          <p:nvPr/>
        </p:nvSpPr>
        <p:spPr>
          <a:xfrm>
            <a:off x="2659531" y="1588548"/>
            <a:ext cx="5940000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CBDEC0-EF99-6705-F6FB-146EF6FF1516}"/>
              </a:ext>
            </a:extLst>
          </p:cNvPr>
          <p:cNvSpPr/>
          <p:nvPr/>
        </p:nvSpPr>
        <p:spPr>
          <a:xfrm rot="5400000">
            <a:off x="5117778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AC6A68-DF78-55D2-D5EC-17DD0B1A927E}"/>
              </a:ext>
            </a:extLst>
          </p:cNvPr>
          <p:cNvSpPr/>
          <p:nvPr/>
        </p:nvSpPr>
        <p:spPr>
          <a:xfrm rot="5400000">
            <a:off x="4721674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B80439-CF4F-7920-06FB-01E46E1518AA}"/>
              </a:ext>
            </a:extLst>
          </p:cNvPr>
          <p:cNvSpPr/>
          <p:nvPr/>
        </p:nvSpPr>
        <p:spPr>
          <a:xfrm rot="5400000">
            <a:off x="4325569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A76D03-293D-20E0-2FEB-768E8CFC1B35}"/>
              </a:ext>
            </a:extLst>
          </p:cNvPr>
          <p:cNvSpPr/>
          <p:nvPr/>
        </p:nvSpPr>
        <p:spPr>
          <a:xfrm>
            <a:off x="4728512" y="315543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0447D0E-C512-A1F9-F680-3657CE4C9C38}"/>
              </a:ext>
            </a:extLst>
          </p:cNvPr>
          <p:cNvSpPr/>
          <p:nvPr/>
        </p:nvSpPr>
        <p:spPr>
          <a:xfrm>
            <a:off x="4728512" y="28243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04D6BA-7FB0-BB25-3927-ABFC45A6BD05}"/>
              </a:ext>
            </a:extLst>
          </p:cNvPr>
          <p:cNvSpPr/>
          <p:nvPr/>
        </p:nvSpPr>
        <p:spPr>
          <a:xfrm>
            <a:off x="4728512" y="249318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C2C387-FC5A-50BE-5656-954E174DF63D}"/>
              </a:ext>
            </a:extLst>
          </p:cNvPr>
          <p:cNvSpPr/>
          <p:nvPr/>
        </p:nvSpPr>
        <p:spPr>
          <a:xfrm>
            <a:off x="4904554" y="21670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AE7D31E-3AB9-8225-DB86-024F57DE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97" y="27254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ACEAB02-6CD0-8D01-21AD-A1C40E5E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4" y="2225355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8451E5-A62A-0375-5585-1ED1E95B7598}"/>
              </a:ext>
            </a:extLst>
          </p:cNvPr>
          <p:cNvSpPr txBox="1"/>
          <p:nvPr/>
        </p:nvSpPr>
        <p:spPr>
          <a:xfrm>
            <a:off x="4824511" y="372896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0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74EA-F32B-ADF0-E56D-5BB0DCBB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0A71C-B431-E2B4-6572-47A39318F0F2}"/>
              </a:ext>
            </a:extLst>
          </p:cNvPr>
          <p:cNvSpPr/>
          <p:nvPr/>
        </p:nvSpPr>
        <p:spPr>
          <a:xfrm rot="5400000">
            <a:off x="616139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9443E-B720-3E7E-C06E-01DB82FCFA68}"/>
              </a:ext>
            </a:extLst>
          </p:cNvPr>
          <p:cNvSpPr/>
          <p:nvPr/>
        </p:nvSpPr>
        <p:spPr>
          <a:xfrm rot="5400000">
            <a:off x="220035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CF2D-EE59-052E-33AA-C05D4C249B4A}"/>
              </a:ext>
            </a:extLst>
          </p:cNvPr>
          <p:cNvSpPr/>
          <p:nvPr/>
        </p:nvSpPr>
        <p:spPr>
          <a:xfrm rot="5400000">
            <a:off x="-176070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8B208-5278-3F0F-6943-A59AB5D25909}"/>
              </a:ext>
            </a:extLst>
          </p:cNvPr>
          <p:cNvSpPr/>
          <p:nvPr/>
        </p:nvSpPr>
        <p:spPr>
          <a:xfrm>
            <a:off x="226873" y="295433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F5381A-C50E-3701-E24E-2DE4DE358F27}"/>
              </a:ext>
            </a:extLst>
          </p:cNvPr>
          <p:cNvSpPr/>
          <p:nvPr/>
        </p:nvSpPr>
        <p:spPr>
          <a:xfrm>
            <a:off x="226873" y="262321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DE37E-733E-FDE8-A749-9CA64ACDD23D}"/>
              </a:ext>
            </a:extLst>
          </p:cNvPr>
          <p:cNvSpPr/>
          <p:nvPr/>
        </p:nvSpPr>
        <p:spPr>
          <a:xfrm>
            <a:off x="226873" y="229208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508132-1031-101E-297A-C0A354AF67D3}"/>
              </a:ext>
            </a:extLst>
          </p:cNvPr>
          <p:cNvSpPr/>
          <p:nvPr/>
        </p:nvSpPr>
        <p:spPr>
          <a:xfrm>
            <a:off x="402915" y="1965960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F205CF90-0198-35EF-AF0A-1C819809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8" y="2524347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B37BB288-4367-C0CB-867E-0FCF2097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1" y="2052859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A0F6A5-FF0E-7735-F7B8-090426E984EE}"/>
              </a:ext>
            </a:extLst>
          </p:cNvPr>
          <p:cNvSpPr txBox="1"/>
          <p:nvPr/>
        </p:nvSpPr>
        <p:spPr>
          <a:xfrm>
            <a:off x="322872" y="3527863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3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30381-9FCF-D613-489F-178D9DFC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C992C3-C7FB-D26B-6BF6-ACE53B88B420}"/>
              </a:ext>
            </a:extLst>
          </p:cNvPr>
          <p:cNvSpPr/>
          <p:nvPr/>
        </p:nvSpPr>
        <p:spPr>
          <a:xfrm rot="5400000">
            <a:off x="4250590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D6DF5E-D1A2-4B70-EF86-D1483CBE53DB}"/>
              </a:ext>
            </a:extLst>
          </p:cNvPr>
          <p:cNvSpPr/>
          <p:nvPr/>
        </p:nvSpPr>
        <p:spPr>
          <a:xfrm rot="5400000">
            <a:off x="3854486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F30504-C376-C8C8-7405-42F53BBC831D}"/>
              </a:ext>
            </a:extLst>
          </p:cNvPr>
          <p:cNvSpPr/>
          <p:nvPr/>
        </p:nvSpPr>
        <p:spPr>
          <a:xfrm rot="5400000">
            <a:off x="3458381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8DF179-8203-A633-43D2-456102CA0A47}"/>
              </a:ext>
            </a:extLst>
          </p:cNvPr>
          <p:cNvSpPr/>
          <p:nvPr/>
        </p:nvSpPr>
        <p:spPr>
          <a:xfrm>
            <a:off x="3861324" y="252607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F61AC-FA6A-260B-54E1-1CF57C2DE670}"/>
              </a:ext>
            </a:extLst>
          </p:cNvPr>
          <p:cNvSpPr/>
          <p:nvPr/>
        </p:nvSpPr>
        <p:spPr>
          <a:xfrm>
            <a:off x="3861324" y="219494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3F46BC-C6BD-BDB9-CDFA-95DFA217EDAD}"/>
              </a:ext>
            </a:extLst>
          </p:cNvPr>
          <p:cNvSpPr/>
          <p:nvPr/>
        </p:nvSpPr>
        <p:spPr>
          <a:xfrm>
            <a:off x="3861324" y="186382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C4D5D2-FFFD-0551-B674-00B0259AD8C9}"/>
              </a:ext>
            </a:extLst>
          </p:cNvPr>
          <p:cNvSpPr/>
          <p:nvPr/>
        </p:nvSpPr>
        <p:spPr>
          <a:xfrm>
            <a:off x="4037366" y="153769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6F875D76-D3A6-D5D1-4576-D8C18267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09" y="209608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2903D11-0838-83CB-F31E-83F38F5F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2" y="1624596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1E4290-2832-B53F-7222-A30CF501703F}"/>
              </a:ext>
            </a:extLst>
          </p:cNvPr>
          <p:cNvSpPr txBox="1"/>
          <p:nvPr/>
        </p:nvSpPr>
        <p:spPr>
          <a:xfrm>
            <a:off x="3957323" y="309960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4" descr="Discord logo icon, social media icon 23741147 PNG">
            <a:extLst>
              <a:ext uri="{FF2B5EF4-FFF2-40B4-BE49-F238E27FC236}">
                <a16:creationId xmlns:a16="http://schemas.microsoft.com/office/drawing/2014/main" id="{A9B33C19-FA00-4A82-1A5E-0E492792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18" y="4115263"/>
            <a:ext cx="634409" cy="6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E83F2-EE27-EF51-7792-2E0F232131A6}"/>
              </a:ext>
            </a:extLst>
          </p:cNvPr>
          <p:cNvSpPr txBox="1"/>
          <p:nvPr/>
        </p:nvSpPr>
        <p:spPr>
          <a:xfrm>
            <a:off x="4716043" y="4115263"/>
            <a:ext cx="114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Discord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2E82-FBAE-E520-0A66-81DDFA6E17C3}"/>
              </a:ext>
            </a:extLst>
          </p:cNvPr>
          <p:cNvSpPr txBox="1"/>
          <p:nvPr/>
        </p:nvSpPr>
        <p:spPr>
          <a:xfrm>
            <a:off x="811395" y="631175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/>
              <a:t>https://discord.gg/Ct87Yzqbgz</a:t>
            </a:r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09ED738-D8DC-E9F7-2841-4659ED457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6" y="1306612"/>
            <a:ext cx="2819433" cy="2848700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F2957EF-B37F-F322-BA6F-2F8D33BDD7C6}"/>
              </a:ext>
            </a:extLst>
          </p:cNvPr>
          <p:cNvCxnSpPr>
            <a:stCxn id="5" idx="2"/>
            <a:endCxn id="15" idx="2"/>
          </p:cNvCxnSpPr>
          <p:nvPr/>
        </p:nvCxnSpPr>
        <p:spPr>
          <a:xfrm rot="5400000" flipH="1" flipV="1">
            <a:off x="6005479" y="3436250"/>
            <a:ext cx="606282" cy="2044406"/>
          </a:xfrm>
          <a:prstGeom prst="curvedConnector3">
            <a:avLst>
              <a:gd name="adj1" fmla="val -3770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ô Hình Brid - Goddess Of Victory: Nikke - Noodle Stopper ...">
            <a:extLst>
              <a:ext uri="{FF2B5EF4-FFF2-40B4-BE49-F238E27FC236}">
                <a16:creationId xmlns:a16="http://schemas.microsoft.com/office/drawing/2014/main" id="{6D3B75A9-9C93-444D-B1CB-970DE5E9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27426"/>
          <a:stretch>
            <a:fillRect/>
          </a:stretch>
        </p:blipFill>
        <p:spPr bwMode="auto">
          <a:xfrm>
            <a:off x="2667000" y="451412"/>
            <a:ext cx="6858000" cy="4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3AECF8-B9B3-2B76-2764-05A808312F8F}"/>
              </a:ext>
            </a:extLst>
          </p:cNvPr>
          <p:cNvSpPr/>
          <p:nvPr/>
        </p:nvSpPr>
        <p:spPr>
          <a:xfrm>
            <a:off x="5416954" y="1925647"/>
            <a:ext cx="2939970" cy="12847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390F1-B552-27F0-E308-801CACD385C1}"/>
              </a:ext>
            </a:extLst>
          </p:cNvPr>
          <p:cNvSpPr txBox="1"/>
          <p:nvPr/>
        </p:nvSpPr>
        <p:spPr>
          <a:xfrm>
            <a:off x="5567423" y="1967877"/>
            <a:ext cx="293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>
                <a:latin typeface="Andale Mono" panose="020B0509000000000004" pitchFamily="49" charset="0"/>
              </a:rPr>
              <a:t>GIVE AWAY THÁNG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7472-FD84-1ADE-3EC9-DE451D0F6B1A}"/>
              </a:ext>
            </a:extLst>
          </p:cNvPr>
          <p:cNvSpPr txBox="1"/>
          <p:nvPr/>
        </p:nvSpPr>
        <p:spPr>
          <a:xfrm>
            <a:off x="3034495" y="3647499"/>
            <a:ext cx="64905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2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NIKKE  Noodle Stopper Brid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23EFDC87-63B1-DF7F-7362-6456A91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4" y="592221"/>
            <a:ext cx="795759" cy="1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am Workshop::[Nikke] Brid">
            <a:extLst>
              <a:ext uri="{FF2B5EF4-FFF2-40B4-BE49-F238E27FC236}">
                <a16:creationId xmlns:a16="http://schemas.microsoft.com/office/drawing/2014/main" id="{01A9FF36-078C-8107-3121-A82352CD9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>
            <a:fillRect/>
          </a:stretch>
        </p:blipFill>
        <p:spPr bwMode="auto">
          <a:xfrm>
            <a:off x="2844800" y="177800"/>
            <a:ext cx="6502400" cy="44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868966-7E61-3463-621A-BAF7FC9883A9}"/>
              </a:ext>
            </a:extLst>
          </p:cNvPr>
          <p:cNvSpPr/>
          <p:nvPr/>
        </p:nvSpPr>
        <p:spPr>
          <a:xfrm>
            <a:off x="4195179" y="2222340"/>
            <a:ext cx="5041418" cy="1302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1F055-3C1E-F298-1605-C4A8974ECA69}"/>
              </a:ext>
            </a:extLst>
          </p:cNvPr>
          <p:cNvSpPr txBox="1"/>
          <p:nvPr/>
        </p:nvSpPr>
        <p:spPr>
          <a:xfrm>
            <a:off x="4305782" y="2266807"/>
            <a:ext cx="493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600">
                <a:latin typeface="Andale Mono" panose="020B0509000000000004" pitchFamily="49" charset="0"/>
              </a:rPr>
              <a:t>KẾT QUẢ GIVE AWAY </a:t>
            </a:r>
          </a:p>
          <a:p>
            <a:pPr algn="ctr"/>
            <a:r>
              <a:rPr lang="en-VN" sz="3600">
                <a:latin typeface="Andale Mono" panose="020B0509000000000004" pitchFamily="49" charset="0"/>
              </a:rPr>
              <a:t>THÁNG 9 (BRID)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2590F628-8390-6264-4F3C-31792680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79704"/>
            <a:ext cx="795759" cy="1032000"/>
          </a:xfrm>
          <a:prstGeom prst="rect">
            <a:avLst/>
          </a:prstGeom>
        </p:spPr>
      </p:pic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1AEBAAF-8492-0AB4-BC55-0D1F1792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4" y="3656953"/>
            <a:ext cx="4390663" cy="81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97CA1-3DF4-B1AC-0867-A825492AD823}"/>
              </a:ext>
            </a:extLst>
          </p:cNvPr>
          <p:cNvSpPr txBox="1"/>
          <p:nvPr/>
        </p:nvSpPr>
        <p:spPr>
          <a:xfrm>
            <a:off x="7292051" y="3740330"/>
            <a:ext cx="205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Số may mắn: 40</a:t>
            </a:r>
          </a:p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Đáp án đúng: B B</a:t>
            </a:r>
          </a:p>
        </p:txBody>
      </p:sp>
    </p:spTree>
    <p:extLst>
      <p:ext uri="{BB962C8B-B14F-4D97-AF65-F5344CB8AC3E}">
        <p14:creationId xmlns:p14="http://schemas.microsoft.com/office/powerpoint/2010/main" val="304480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FF64E-6604-A711-E0CF-9994C4181DD7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399F21-A852-E29B-DEE1-CEF4CED48256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C2762B0-8B0E-6366-8005-8C9EDBBD58A4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ABA2B01B-B0BA-3575-D9BC-E9CB2C940ADE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59F5A-63E5-7D2D-01A7-D2C203ABB054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368274AD-4558-9AE6-9BD2-F56FFEBD3DEC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006FA7CA-E256-8AEC-3B60-0BC2EC132DAA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B58668E-C89E-2D44-5AC2-2419A6AA4596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96F55F3-156B-5BA8-93AB-C6A1F6BE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9F881A6-1879-009B-F717-84341003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9E839-DCFC-84D4-F23E-246DC3CFCB96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2DE8-9C7B-9652-8407-7037BF69BCE9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TUYỂN SINH VIÊN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FA242A-1016-A0C1-15EA-92A3F98CAB35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1E00E4-4F07-EBCC-2174-9B39E57998F0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11/10 – 20/10</a:t>
            </a:r>
          </a:p>
        </p:txBody>
      </p:sp>
    </p:spTree>
    <p:extLst>
      <p:ext uri="{BB962C8B-B14F-4D97-AF65-F5344CB8AC3E}">
        <p14:creationId xmlns:p14="http://schemas.microsoft.com/office/powerpoint/2010/main" val="107778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150-99C8-8F33-961B-2AAAC83F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A2026B-BFBE-B2EA-7B43-464B59E25139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AF14CDB2-EE90-4D11-0410-3DDA6E9C8B08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A8B03EE6-9F96-B8E6-0D80-2BEB98A122E2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43368E15-E816-AFF0-7185-0D23249652B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7E98A8-819A-AAA1-B08C-917A49E21D03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B8B2C86B-1FBA-32EB-F449-3016018965B8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1BC8AF34-715D-D27B-8239-B22C2B184982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FF7279D-7866-D091-792F-C943DC16A2A3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721CAC6-02DD-1F59-BE6D-B7E68163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3C889DE0-58C8-41CC-669E-19C0A8E7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6C1F1-4114-E392-A94A-ACFB8BD5F47A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CFBAD-D9A3-515C-E5C7-24756AC49A51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SẮP ĐÓNG FORM ỨNG TUYỂN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7365A2-E7B1-A786-BBE0-95CD59843863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ECB-C84D-D690-FCFF-694C524B95B1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hết ngày 20/10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24D-CFDA-9CC6-2313-4B5D237B5491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2859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6D30-BC28-C537-840A-76EFF5A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08BBA-D8A3-E724-1333-2BE7EF55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80" y="-14514"/>
            <a:ext cx="3645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C2A09-37BC-D842-C1D8-4C7559E9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" y="-133821"/>
            <a:ext cx="7772400" cy="466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A5BFB-F835-18EC-98EA-DBC34D9EB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2" y="4563551"/>
            <a:ext cx="3881738" cy="2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04CE484-F909-8325-F81B-CC8C38747983}"/>
              </a:ext>
            </a:extLst>
          </p:cNvPr>
          <p:cNvSpPr/>
          <p:nvPr/>
        </p:nvSpPr>
        <p:spPr>
          <a:xfrm>
            <a:off x="5922693" y="809805"/>
            <a:ext cx="5701272" cy="18598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E8B1CC-4A4A-C84D-0C93-AE7FCD34FE50}"/>
              </a:ext>
            </a:extLst>
          </p:cNvPr>
          <p:cNvSpPr>
            <a:spLocks noChangeAspect="1"/>
          </p:cNvSpPr>
          <p:nvPr/>
        </p:nvSpPr>
        <p:spPr>
          <a:xfrm>
            <a:off x="2465278" y="2196259"/>
            <a:ext cx="2999749" cy="29997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5B44-1918-0A6B-FC23-17716604915A}"/>
              </a:ext>
            </a:extLst>
          </p:cNvPr>
          <p:cNvSpPr txBox="1"/>
          <p:nvPr/>
        </p:nvSpPr>
        <p:spPr>
          <a:xfrm>
            <a:off x="2998156" y="3001265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3139BD-DB7C-4526-2EB9-BDADDEDF6EC5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5709812-191C-C925-972B-A5917A40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DCE02D-C88E-AC7A-504E-40239560308C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0F5E9A0-CA7B-9203-DA95-F3B0E548F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3003048" y="391768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AEEDC-1BB2-BC54-4C7E-01661A84599F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A37CE5-789C-41C7-9742-9E8874EF06EE}"/>
              </a:ext>
            </a:extLst>
          </p:cNvPr>
          <p:cNvSpPr txBox="1"/>
          <p:nvPr/>
        </p:nvSpPr>
        <p:spPr>
          <a:xfrm>
            <a:off x="6609190" y="1357343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8BD161-BAE0-5958-4F8C-8EB72A5BED73}"/>
              </a:ext>
            </a:extLst>
          </p:cNvPr>
          <p:cNvCxnSpPr>
            <a:cxnSpLocks/>
          </p:cNvCxnSpPr>
          <p:nvPr/>
        </p:nvCxnSpPr>
        <p:spPr>
          <a:xfrm>
            <a:off x="6669383" y="2215802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449A2911-60E7-A575-FAE8-6E8924AD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8" y="1138232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291CF-1715-142E-68FE-ABF38A72E88D}"/>
              </a:ext>
            </a:extLst>
          </p:cNvPr>
          <p:cNvCxnSpPr>
            <a:cxnSpLocks/>
          </p:cNvCxnSpPr>
          <p:nvPr/>
        </p:nvCxnSpPr>
        <p:spPr>
          <a:xfrm>
            <a:off x="7403674" y="1888622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7275FE-B10F-A588-F36C-AA2AB64B29D6}"/>
              </a:ext>
            </a:extLst>
          </p:cNvPr>
          <p:cNvCxnSpPr>
            <a:cxnSpLocks/>
          </p:cNvCxnSpPr>
          <p:nvPr/>
        </p:nvCxnSpPr>
        <p:spPr>
          <a:xfrm flipV="1">
            <a:off x="7268635" y="1888622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7EBAB01-EFD5-66A3-16A9-4F78450BE5B2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6CCF406E-2867-DA00-AABB-5C4C1E4A9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9521993" y="143372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05F6CC-51D2-62E7-4391-DCE9DC222630}"/>
              </a:ext>
            </a:extLst>
          </p:cNvPr>
          <p:cNvSpPr txBox="1"/>
          <p:nvPr/>
        </p:nvSpPr>
        <p:spPr>
          <a:xfrm>
            <a:off x="3764931" y="3477969"/>
            <a:ext cx="148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at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87992D-47AA-DFA7-5174-206A2C15DC5F}"/>
              </a:ext>
            </a:extLst>
          </p:cNvPr>
          <p:cNvSpPr>
            <a:spLocks noChangeAspect="1"/>
          </p:cNvSpPr>
          <p:nvPr/>
        </p:nvSpPr>
        <p:spPr>
          <a:xfrm>
            <a:off x="6536901" y="2998046"/>
            <a:ext cx="2999749" cy="299974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E3CCC-44C0-5CEA-C129-E0D249DEC5D5}"/>
              </a:ext>
            </a:extLst>
          </p:cNvPr>
          <p:cNvSpPr txBox="1"/>
          <p:nvPr/>
        </p:nvSpPr>
        <p:spPr>
          <a:xfrm>
            <a:off x="7069779" y="3803052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C0A5F1-E32F-0262-9B01-B176DF5BA1FE}"/>
              </a:ext>
            </a:extLst>
          </p:cNvPr>
          <p:cNvCxnSpPr>
            <a:cxnSpLocks/>
          </p:cNvCxnSpPr>
          <p:nvPr/>
        </p:nvCxnSpPr>
        <p:spPr>
          <a:xfrm>
            <a:off x="7129971" y="4661511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8E2AE578-14C9-CAA7-73AE-D0113F68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6" y="3583941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0BC827-AAF8-AFB9-935E-8378A69B4EAE}"/>
              </a:ext>
            </a:extLst>
          </p:cNvPr>
          <p:cNvCxnSpPr>
            <a:cxnSpLocks/>
          </p:cNvCxnSpPr>
          <p:nvPr/>
        </p:nvCxnSpPr>
        <p:spPr>
          <a:xfrm>
            <a:off x="7864262" y="4334331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B74924D-C00C-9D44-6ABC-CC2F8AF3D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7074671" y="4719473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5B52-C5D0-2283-762F-BAEC5E7C763E}"/>
              </a:ext>
            </a:extLst>
          </p:cNvPr>
          <p:cNvCxnSpPr>
            <a:cxnSpLocks/>
          </p:cNvCxnSpPr>
          <p:nvPr/>
        </p:nvCxnSpPr>
        <p:spPr>
          <a:xfrm flipV="1">
            <a:off x="7729223" y="4334331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1031BA-20E1-5FED-4756-8A05869CC7D5}"/>
              </a:ext>
            </a:extLst>
          </p:cNvPr>
          <p:cNvSpPr txBox="1"/>
          <p:nvPr/>
        </p:nvSpPr>
        <p:spPr>
          <a:xfrm>
            <a:off x="7836554" y="4279756"/>
            <a:ext cx="148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at </a:t>
            </a:r>
          </a:p>
        </p:txBody>
      </p:sp>
    </p:spTree>
    <p:extLst>
      <p:ext uri="{BB962C8B-B14F-4D97-AF65-F5344CB8AC3E}">
        <p14:creationId xmlns:p14="http://schemas.microsoft.com/office/powerpoint/2010/main" val="360038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05FF5B-75E5-026E-8C01-2EBFA3C8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28" y="3736714"/>
            <a:ext cx="5312229" cy="25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98508-3C5A-ED14-4112-68C6D2D7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491" y="1933993"/>
            <a:ext cx="1008509" cy="97146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0187CE6-E06B-C5B8-EB61-2631B91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59" y="2419724"/>
            <a:ext cx="4005943" cy="14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7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637A-1F19-24AC-3D14-84F707B3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B47C8-C3DA-32A4-5CB1-BC839A151024}"/>
              </a:ext>
            </a:extLst>
          </p:cNvPr>
          <p:cNvSpPr txBox="1"/>
          <p:nvPr/>
        </p:nvSpPr>
        <p:spPr>
          <a:xfrm>
            <a:off x="2998155" y="3001265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646CE-B835-05BA-EF65-718E38E34B44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65B243-2E62-7036-6362-FFB6D5703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30055" r="46494"/>
          <a:stretch>
            <a:fillRect/>
          </a:stretch>
        </p:blipFill>
        <p:spPr bwMode="auto">
          <a:xfrm>
            <a:off x="3792639" y="3593186"/>
            <a:ext cx="2130053" cy="16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2905CBCA-0B73-D533-1636-7AA7BDD6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8E85B-B4F5-664F-6C6A-9E658467F7EE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0F2F06EE-6996-4C3A-3A1F-0C481A1F6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2969285" y="384248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E5D081-A154-AACD-D8D3-87DA99EE8775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9EFA628-4CA9-4D18-FBDF-87562EC49C64}"/>
              </a:ext>
            </a:extLst>
          </p:cNvPr>
          <p:cNvSpPr>
            <a:spLocks noChangeAspect="1"/>
          </p:cNvSpPr>
          <p:nvPr/>
        </p:nvSpPr>
        <p:spPr>
          <a:xfrm>
            <a:off x="2530193" y="200514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21646-0307-3211-1525-AF564E89E617}"/>
              </a:ext>
            </a:extLst>
          </p:cNvPr>
          <p:cNvSpPr txBox="1"/>
          <p:nvPr/>
        </p:nvSpPr>
        <p:spPr>
          <a:xfrm>
            <a:off x="6563962" y="886087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63DCEF-0BA2-2E6A-B12C-20AABE640983}"/>
              </a:ext>
            </a:extLst>
          </p:cNvPr>
          <p:cNvCxnSpPr>
            <a:cxnSpLocks/>
          </p:cNvCxnSpPr>
          <p:nvPr/>
        </p:nvCxnSpPr>
        <p:spPr>
          <a:xfrm>
            <a:off x="6624155" y="1744546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4">
            <a:extLst>
              <a:ext uri="{FF2B5EF4-FFF2-40B4-BE49-F238E27FC236}">
                <a16:creationId xmlns:a16="http://schemas.microsoft.com/office/drawing/2014/main" id="{E23ED1E3-77E7-68B1-F6CB-F4DCB55C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30055" r="-1247"/>
          <a:stretch>
            <a:fillRect/>
          </a:stretch>
        </p:blipFill>
        <p:spPr bwMode="auto">
          <a:xfrm>
            <a:off x="7404034" y="1509459"/>
            <a:ext cx="3600000" cy="13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78EC61E-9B4C-3C63-F94D-D5F65CAE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66976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662120-3115-9C76-3124-3A9EB85B7A5F}"/>
              </a:ext>
            </a:extLst>
          </p:cNvPr>
          <p:cNvCxnSpPr>
            <a:cxnSpLocks/>
          </p:cNvCxnSpPr>
          <p:nvPr/>
        </p:nvCxnSpPr>
        <p:spPr>
          <a:xfrm>
            <a:off x="7358446" y="1417366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7E5E5C-F220-9AD3-8807-1EF6210B9D75}"/>
              </a:ext>
            </a:extLst>
          </p:cNvPr>
          <p:cNvCxnSpPr>
            <a:cxnSpLocks/>
          </p:cNvCxnSpPr>
          <p:nvPr/>
        </p:nvCxnSpPr>
        <p:spPr>
          <a:xfrm flipV="1">
            <a:off x="7223407" y="1417366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C31E8CF-42E5-F79F-EBE8-2C4E2FD3C368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0104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E7D69FF8-3445-E923-C0B3-80C854FEF365}"/>
              </a:ext>
            </a:extLst>
          </p:cNvPr>
          <p:cNvSpPr/>
          <p:nvPr/>
        </p:nvSpPr>
        <p:spPr>
          <a:xfrm>
            <a:off x="4901729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74BECE9-AD52-BF0A-1EE5-11B4151FBE00}"/>
              </a:ext>
            </a:extLst>
          </p:cNvPr>
          <p:cNvSpPr/>
          <p:nvPr/>
        </p:nvSpPr>
        <p:spPr>
          <a:xfrm>
            <a:off x="8765296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64BDF933-FEDF-FE3D-5B6A-187CDDFE793C}"/>
              </a:ext>
            </a:extLst>
          </p:cNvPr>
          <p:cNvSpPr/>
          <p:nvPr/>
        </p:nvSpPr>
        <p:spPr>
          <a:xfrm>
            <a:off x="4911084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15D58BA-E347-BDD1-76D8-65D3C10A5210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9FC13-801D-B378-CB31-5362A33A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9221151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52E97-AD1B-C265-158D-2939EA92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4903099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E1724-52F2-EF5D-4BAC-14D059BEE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5F1148C0-94C7-6D36-BD9D-4265DE28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0281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A2E03A-2062-04E9-ED94-56DEEFAD827C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1850929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74EAB1-6567-2EB9-BB40-4D04EC2E294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E0C2F-86FB-CD48-45EB-5B9E15F84707}"/>
              </a:ext>
            </a:extLst>
          </p:cNvPr>
          <p:cNvSpPr txBox="1"/>
          <p:nvPr/>
        </p:nvSpPr>
        <p:spPr>
          <a:xfrm>
            <a:off x="4903099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1F60B-53F9-3ECD-ADF0-DEA600B9AC13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20746-37A6-121F-769B-15AE7A97FBAD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BF66C-862B-C805-CBBB-4C62FCBE6E3B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9017D6-0AB8-8E83-73D9-E33613CB6308}"/>
              </a:ext>
            </a:extLst>
          </p:cNvPr>
          <p:cNvCxnSpPr>
            <a:cxnSpLocks/>
          </p:cNvCxnSpPr>
          <p:nvPr/>
        </p:nvCxnSpPr>
        <p:spPr>
          <a:xfrm flipV="1">
            <a:off x="-852487" y="4690356"/>
            <a:ext cx="1189379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43B250-0CEF-488C-11E4-F4C2123E17B7}"/>
              </a:ext>
            </a:extLst>
          </p:cNvPr>
          <p:cNvSpPr txBox="1"/>
          <p:nvPr/>
        </p:nvSpPr>
        <p:spPr>
          <a:xfrm>
            <a:off x="8765295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32A82298-3DF5-E751-6B3A-678A25ED0058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A449C-02DB-AF4E-2778-0FDEDAB6A1F3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91999-FDBA-A13E-7392-1662B420CD22}"/>
              </a:ext>
            </a:extLst>
          </p:cNvPr>
          <p:cNvSpPr txBox="1"/>
          <p:nvPr/>
        </p:nvSpPr>
        <p:spPr>
          <a:xfrm>
            <a:off x="4901540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2873F891-2EF7-F8F6-CB70-40C7B6F3BC98}"/>
              </a:ext>
            </a:extLst>
          </p:cNvPr>
          <p:cNvSpPr/>
          <p:nvPr/>
        </p:nvSpPr>
        <p:spPr>
          <a:xfrm>
            <a:off x="8756064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D276B-C862-6414-17D4-E68E4D5DC0FD}"/>
              </a:ext>
            </a:extLst>
          </p:cNvPr>
          <p:cNvSpPr txBox="1"/>
          <p:nvPr/>
        </p:nvSpPr>
        <p:spPr>
          <a:xfrm>
            <a:off x="8756064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0C064383-A165-9F3E-57A9-C5EEE1B0879F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110F9F95-378A-9D48-C4AA-012845F19983}"/>
              </a:ext>
            </a:extLst>
          </p:cNvPr>
          <p:cNvSpPr/>
          <p:nvPr/>
        </p:nvSpPr>
        <p:spPr>
          <a:xfrm>
            <a:off x="4948994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30A921C2-DF31-24AC-6D42-FF54A55199C6}"/>
              </a:ext>
            </a:extLst>
          </p:cNvPr>
          <p:cNvSpPr/>
          <p:nvPr/>
        </p:nvSpPr>
        <p:spPr>
          <a:xfrm>
            <a:off x="8760365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CFE8BC93-45F9-1C5F-1174-5E45E572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5424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19BE9CC6-DC34-0959-E47E-E9D5E04E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8756064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8F7DC5-6DA5-663B-B085-C4DDC93B0B96}"/>
              </a:ext>
            </a:extLst>
          </p:cNvPr>
          <p:cNvSpPr txBox="1"/>
          <p:nvPr/>
        </p:nvSpPr>
        <p:spPr>
          <a:xfrm>
            <a:off x="4889776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D9531-F67E-2F0A-D42C-7521E5D3AC6E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48C87B8E-8B25-4642-7032-1403033A2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FFA14D-03C6-C25B-B98D-B117B24D829C}"/>
              </a:ext>
            </a:extLst>
          </p:cNvPr>
          <p:cNvSpPr txBox="1"/>
          <p:nvPr/>
        </p:nvSpPr>
        <p:spPr>
          <a:xfrm>
            <a:off x="8782661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759E11-3728-AD09-1B66-1CC6A76237B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949974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C19C6-1B38-40A7-01E1-BB152DFFD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01886" y="5717174"/>
            <a:ext cx="958479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83C2E66-AA85-164D-4FB0-A61ABBC0A768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181361" y="-965802"/>
            <a:ext cx="374806" cy="701158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969C7A31-8D78-BB35-0ABE-0608BFBA5B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54290-BE06-B25F-6EC4-D4E4AEF773F1}"/>
              </a:ext>
            </a:extLst>
          </p:cNvPr>
          <p:cNvGrpSpPr/>
          <p:nvPr/>
        </p:nvGrpSpPr>
        <p:grpSpPr>
          <a:xfrm>
            <a:off x="8756064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84A1D3-C1D5-4EFB-196F-51098F2088A3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47A82B17-D57E-1CAE-4942-7470BEEC9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9B563163-9708-57EA-DD42-5818231D4ABA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993F408A-6079-35DA-5D90-CED09677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76AF0D7B-CF4B-0304-677E-4C3C84FF0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9857267-60F8-E59E-3717-65DE1652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DF691-0853-1EBF-2D24-8BC2B3EE9CCE}"/>
              </a:ext>
            </a:extLst>
          </p:cNvPr>
          <p:cNvCxnSpPr>
            <a:cxnSpLocks/>
          </p:cNvCxnSpPr>
          <p:nvPr/>
        </p:nvCxnSpPr>
        <p:spPr>
          <a:xfrm>
            <a:off x="3994282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153D91-6E22-9CA8-0FBF-0940C47175CC}"/>
              </a:ext>
            </a:extLst>
          </p:cNvPr>
          <p:cNvCxnSpPr>
            <a:cxnSpLocks/>
          </p:cNvCxnSpPr>
          <p:nvPr/>
        </p:nvCxnSpPr>
        <p:spPr>
          <a:xfrm>
            <a:off x="7885548" y="355223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E80813-038A-FE47-00BF-7100AE366B57}"/>
              </a:ext>
            </a:extLst>
          </p:cNvPr>
          <p:cNvCxnSpPr>
            <a:cxnSpLocks/>
          </p:cNvCxnSpPr>
          <p:nvPr/>
        </p:nvCxnSpPr>
        <p:spPr>
          <a:xfrm>
            <a:off x="4033469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A5241E-0703-2023-05FC-2B614FE5B5C9}"/>
              </a:ext>
            </a:extLst>
          </p:cNvPr>
          <p:cNvCxnSpPr>
            <a:cxnSpLocks/>
          </p:cNvCxnSpPr>
          <p:nvPr/>
        </p:nvCxnSpPr>
        <p:spPr>
          <a:xfrm>
            <a:off x="7885548" y="1405836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FDFAB-BCC7-B829-CCF7-F2310C1F6B3C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17DD5E-BF04-C1D3-B1F3-A808309A08E1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7935211" y="2888924"/>
            <a:ext cx="408272" cy="356572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83EE22-A9BA-4DB9-B0FA-4CF3122A75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829" y="-1302091"/>
            <a:ext cx="4600555" cy="4431552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0CCCAC-1C4B-6896-C182-163D77BDB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257" y="-3666427"/>
            <a:ext cx="7772400" cy="4095037"/>
          </a:xfrm>
          <a:prstGeom prst="rect">
            <a:avLst/>
          </a:prstGeom>
        </p:spPr>
      </p:pic>
      <p:pic>
        <p:nvPicPr>
          <p:cNvPr id="53" name="Picture 52" descr="A screenshot of a phone&#10;&#10;AI-generated content may be incorrect.">
            <a:extLst>
              <a:ext uri="{FF2B5EF4-FFF2-40B4-BE49-F238E27FC236}">
                <a16:creationId xmlns:a16="http://schemas.microsoft.com/office/drawing/2014/main" id="{60AD378D-ADBE-22EC-1A09-431FE8F46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56"/>
          <a:stretch>
            <a:fillRect/>
          </a:stretch>
        </p:blipFill>
        <p:spPr>
          <a:xfrm>
            <a:off x="5285742" y="-3628401"/>
            <a:ext cx="4991800" cy="4090391"/>
          </a:xfrm>
          <a:prstGeom prst="rect">
            <a:avLst/>
          </a:prstGeom>
        </p:spPr>
      </p:pic>
      <p:pic>
        <p:nvPicPr>
          <p:cNvPr id="54" name="Picture 53" descr="A screenshot of a phone&#10;&#10;AI-generated content may be incorrect.">
            <a:extLst>
              <a:ext uri="{FF2B5EF4-FFF2-40B4-BE49-F238E27FC236}">
                <a16:creationId xmlns:a16="http://schemas.microsoft.com/office/drawing/2014/main" id="{DACA7E98-D889-1F68-C0B4-56B8FCCA6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89"/>
          <a:stretch>
            <a:fillRect/>
          </a:stretch>
        </p:blipFill>
        <p:spPr>
          <a:xfrm>
            <a:off x="10248594" y="-3577727"/>
            <a:ext cx="4991800" cy="2723349"/>
          </a:xfrm>
          <a:prstGeom prst="rect">
            <a:avLst/>
          </a:prstGeom>
        </p:spPr>
      </p:pic>
      <p:pic>
        <p:nvPicPr>
          <p:cNvPr id="60" name="Picture 59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8F47B79F-F2B5-A45C-B111-76B15C7A2E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49" y="2835798"/>
            <a:ext cx="2010140" cy="26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338B-1E34-4522-1C2B-5C4B3640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937BD890-C29A-6BFF-7605-0EEC0BFE6048}"/>
              </a:ext>
            </a:extLst>
          </p:cNvPr>
          <p:cNvSpPr/>
          <p:nvPr/>
        </p:nvSpPr>
        <p:spPr>
          <a:xfrm>
            <a:off x="5657103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2DFDDA92-7A37-9361-8640-CEC95072A421}"/>
              </a:ext>
            </a:extLst>
          </p:cNvPr>
          <p:cNvSpPr/>
          <p:nvPr/>
        </p:nvSpPr>
        <p:spPr>
          <a:xfrm>
            <a:off x="10375435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C3BA982C-9322-8FBE-D470-DAF2C772A650}"/>
              </a:ext>
            </a:extLst>
          </p:cNvPr>
          <p:cNvSpPr/>
          <p:nvPr/>
        </p:nvSpPr>
        <p:spPr>
          <a:xfrm>
            <a:off x="5666458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1B96D868-DFBD-647B-8B53-6E3C4993B576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7040-D10B-AF7C-C8BE-3349B63E3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10831290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9FC48-3659-CF5D-54BE-5C3EB504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5658473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991B7-88AD-A869-EE22-0B86802BB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02C9F87A-4886-CC85-F058-E533A026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5655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A68341-D8A6-27B2-6CA8-B41331636335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3441680" cy="145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1658C7-61D8-0257-E69B-A79B69A92BB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9DB-98EB-0543-4B57-D6B4B16B6F98}"/>
              </a:ext>
            </a:extLst>
          </p:cNvPr>
          <p:cNvSpPr txBox="1"/>
          <p:nvPr/>
        </p:nvSpPr>
        <p:spPr>
          <a:xfrm>
            <a:off x="5658473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2A1-0329-D591-F779-B5F9496E4EBE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4F04-CC92-7A0E-FADF-CB20232B2B60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1EB4B-CA6C-3C34-B4D0-28F95DC7EA11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93803E-9C01-88AB-4FC6-1BB0F4096522}"/>
              </a:ext>
            </a:extLst>
          </p:cNvPr>
          <p:cNvCxnSpPr>
            <a:cxnSpLocks/>
          </p:cNvCxnSpPr>
          <p:nvPr/>
        </p:nvCxnSpPr>
        <p:spPr>
          <a:xfrm>
            <a:off x="-852487" y="4701546"/>
            <a:ext cx="13533120" cy="1455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CC0BF8-E1D6-122D-AE97-C3397639D9DB}"/>
              </a:ext>
            </a:extLst>
          </p:cNvPr>
          <p:cNvSpPr txBox="1"/>
          <p:nvPr/>
        </p:nvSpPr>
        <p:spPr>
          <a:xfrm>
            <a:off x="10375434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43EB32B9-B63A-9F24-25EB-B8AA77BE7A3E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8798-BC59-EB6E-985A-60EE6F681F64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B3459-25F6-BEFE-A15F-A5D1B3DC83B1}"/>
              </a:ext>
            </a:extLst>
          </p:cNvPr>
          <p:cNvSpPr txBox="1"/>
          <p:nvPr/>
        </p:nvSpPr>
        <p:spPr>
          <a:xfrm>
            <a:off x="5656914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EB976ACB-5D3D-3F5D-971C-87DA8282A013}"/>
              </a:ext>
            </a:extLst>
          </p:cNvPr>
          <p:cNvSpPr/>
          <p:nvPr/>
        </p:nvSpPr>
        <p:spPr>
          <a:xfrm>
            <a:off x="10366203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C9906-D46C-D1B7-AEBA-6E72A4EF700F}"/>
              </a:ext>
            </a:extLst>
          </p:cNvPr>
          <p:cNvSpPr txBox="1"/>
          <p:nvPr/>
        </p:nvSpPr>
        <p:spPr>
          <a:xfrm>
            <a:off x="10366203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35C991D2-0C89-CE07-C3C7-07F4F65ED62C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F7B19CE4-EA3C-6A1B-30F7-A623AAC1D04A}"/>
              </a:ext>
            </a:extLst>
          </p:cNvPr>
          <p:cNvSpPr/>
          <p:nvPr/>
        </p:nvSpPr>
        <p:spPr>
          <a:xfrm>
            <a:off x="5704368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82D1CCD1-2DE1-0F59-A8C7-D9FACB5E88EA}"/>
              </a:ext>
            </a:extLst>
          </p:cNvPr>
          <p:cNvSpPr/>
          <p:nvPr/>
        </p:nvSpPr>
        <p:spPr>
          <a:xfrm>
            <a:off x="10370504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24948EC8-77D7-DBD3-6741-0B71F004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0798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598D5C2F-1ED2-330A-C115-27D0049A8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10366203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0D0E65-6512-4392-53E9-A7326E977446}"/>
              </a:ext>
            </a:extLst>
          </p:cNvPr>
          <p:cNvSpPr txBox="1"/>
          <p:nvPr/>
        </p:nvSpPr>
        <p:spPr>
          <a:xfrm>
            <a:off x="5645150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A22DF-2CE0-C72E-583A-E8EED5C41C1C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0D1D4CE3-2B43-C6FB-70AD-E3C3ECF6B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E76181-A876-197A-C442-B287B206CF22}"/>
              </a:ext>
            </a:extLst>
          </p:cNvPr>
          <p:cNvSpPr txBox="1"/>
          <p:nvPr/>
        </p:nvSpPr>
        <p:spPr>
          <a:xfrm>
            <a:off x="10392800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F5FBD-32CE-2400-F9BE-88A2DA625FF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170534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A918C8-6A9F-5417-401C-E793BBE75D0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557260" y="5717174"/>
            <a:ext cx="1813244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3082FA-C412-5CA8-F12A-2F0F47F82514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986431" y="-1770871"/>
            <a:ext cx="374806" cy="8621723"/>
          </a:xfrm>
          <a:prstGeom prst="bentConnector3">
            <a:avLst>
              <a:gd name="adj1" fmla="val 19504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42D91A3F-E0B4-CE61-3481-3DD128E24D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9CCD031-578A-17FC-82BA-D1C0A547067D}"/>
              </a:ext>
            </a:extLst>
          </p:cNvPr>
          <p:cNvGrpSpPr/>
          <p:nvPr/>
        </p:nvGrpSpPr>
        <p:grpSpPr>
          <a:xfrm>
            <a:off x="10366203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23B2E94-1DC9-3EF1-5886-97C4CD1E845A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00F696FB-D1C5-02C7-82DB-EC58E6DE2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F9EF9906-F2B9-F2EC-9FBE-B66FB810B8C2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A8A5AD0F-C1C4-00AF-FA24-878C02F57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C20D664D-E08C-D8C8-9703-835CAF59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F2908A9-21D2-DC67-1704-70D37D7C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AB74E4-D312-E37F-1A18-FCAF525FD249}"/>
              </a:ext>
            </a:extLst>
          </p:cNvPr>
          <p:cNvCxnSpPr>
            <a:cxnSpLocks/>
          </p:cNvCxnSpPr>
          <p:nvPr/>
        </p:nvCxnSpPr>
        <p:spPr>
          <a:xfrm>
            <a:off x="4391848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45B6EA-35D4-97BC-B991-D8EE3EEFC039}"/>
              </a:ext>
            </a:extLst>
          </p:cNvPr>
          <p:cNvCxnSpPr>
            <a:cxnSpLocks/>
          </p:cNvCxnSpPr>
          <p:nvPr/>
        </p:nvCxnSpPr>
        <p:spPr>
          <a:xfrm>
            <a:off x="8172756" y="351469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A4557-B3DF-2848-FCB4-E6D5528E2D2D}"/>
              </a:ext>
            </a:extLst>
          </p:cNvPr>
          <p:cNvCxnSpPr>
            <a:cxnSpLocks/>
          </p:cNvCxnSpPr>
          <p:nvPr/>
        </p:nvCxnSpPr>
        <p:spPr>
          <a:xfrm>
            <a:off x="4431035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9E628F-EE6A-1C61-1272-1CFEFA6B2F9F}"/>
              </a:ext>
            </a:extLst>
          </p:cNvPr>
          <p:cNvCxnSpPr>
            <a:cxnSpLocks/>
          </p:cNvCxnSpPr>
          <p:nvPr/>
        </p:nvCxnSpPr>
        <p:spPr>
          <a:xfrm>
            <a:off x="8211943" y="1379737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42A6BD-8CC9-DAAB-96BD-6CB9840E3046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4C58AA-EB07-FC35-0721-CCD9C448268F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9117967" y="2461541"/>
            <a:ext cx="408272" cy="4420489"/>
          </a:xfrm>
          <a:prstGeom prst="bentConnector3">
            <a:avLst>
              <a:gd name="adj1" fmla="val 2978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8CEE3A-B1F9-88E3-E5C9-F368FEE3A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684" y="-2066530"/>
            <a:ext cx="2800543" cy="26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nho Le">
            <a:extLst>
              <a:ext uri="{FF2B5EF4-FFF2-40B4-BE49-F238E27FC236}">
                <a16:creationId xmlns:a16="http://schemas.microsoft.com/office/drawing/2014/main" id="{AC66EE62-1AD4-BC76-A0A2-9AB599D9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1" y="1372801"/>
            <a:ext cx="2171756" cy="28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9917557-A99C-8795-FF42-1ABAFD162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7900" r="11233" b="14625"/>
          <a:stretch>
            <a:fillRect/>
          </a:stretch>
        </p:blipFill>
        <p:spPr>
          <a:xfrm>
            <a:off x="6844916" y="601145"/>
            <a:ext cx="1581665" cy="1272746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803E7152-48F1-8557-0CD4-60A0F632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1" y="705438"/>
            <a:ext cx="2171756" cy="53208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924213-21D2-CFCD-993A-71F5B8A2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71" y="4992340"/>
            <a:ext cx="1165662" cy="10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01E29-D53F-25B3-0D87-21A0941DFE6A}"/>
              </a:ext>
            </a:extLst>
          </p:cNvPr>
          <p:cNvSpPr txBox="1"/>
          <p:nvPr/>
        </p:nvSpPr>
        <p:spPr>
          <a:xfrm>
            <a:off x="985899" y="4375314"/>
            <a:ext cx="326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Software Package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6196F5D-6956-4598-101B-7F9C2A70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44" y="4992341"/>
            <a:ext cx="1714927" cy="10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Dim (Smaller Sun) with solid fill">
            <a:extLst>
              <a:ext uri="{FF2B5EF4-FFF2-40B4-BE49-F238E27FC236}">
                <a16:creationId xmlns:a16="http://schemas.microsoft.com/office/drawing/2014/main" id="{6D32126F-83DB-9217-878A-D1668ED07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6097" y="4893484"/>
            <a:ext cx="1048025" cy="1048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B87AF-3C66-5B9C-952B-BB4D23937CD4}"/>
              </a:ext>
            </a:extLst>
          </p:cNvPr>
          <p:cNvSpPr txBox="1"/>
          <p:nvPr/>
        </p:nvSpPr>
        <p:spPr>
          <a:xfrm>
            <a:off x="4749118" y="567103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haroni" panose="02010803020104030203" pitchFamily="2" charset="-79"/>
                <a:cs typeface="Aharoni" panose="02010803020104030203" pitchFamily="2" charset="-79"/>
              </a:rPr>
              <a:t>Qsun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103450-94D5-7761-06BC-670DF1914816}"/>
              </a:ext>
            </a:extLst>
          </p:cNvPr>
          <p:cNvSpPr/>
          <p:nvPr/>
        </p:nvSpPr>
        <p:spPr>
          <a:xfrm>
            <a:off x="1061831" y="4856413"/>
            <a:ext cx="7364750" cy="13449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AF6A45-9EF4-AFFF-478B-2F5962C14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40" y="2016385"/>
            <a:ext cx="2642141" cy="2244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93533-3A11-B4E8-6C46-B8B460291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24" y="1381104"/>
            <a:ext cx="2450537" cy="2879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48AD6E-DF8A-F57A-B6D4-D2A076012A3C}"/>
              </a:ext>
            </a:extLst>
          </p:cNvPr>
          <p:cNvSpPr/>
          <p:nvPr/>
        </p:nvSpPr>
        <p:spPr>
          <a:xfrm>
            <a:off x="6277232" y="2211374"/>
            <a:ext cx="567684" cy="8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Picture 20" descr="A logo for a package&#10;&#10;AI-generated content may be incorrect.">
            <a:extLst>
              <a:ext uri="{FF2B5EF4-FFF2-40B4-BE49-F238E27FC236}">
                <a16:creationId xmlns:a16="http://schemas.microsoft.com/office/drawing/2014/main" id="{4632AA62-1826-07A5-012D-B7EDE999D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t="8989" r="17758" b="33167"/>
          <a:stretch>
            <a:fillRect/>
          </a:stretch>
        </p:blipFill>
        <p:spPr>
          <a:xfrm>
            <a:off x="5796891" y="5059773"/>
            <a:ext cx="1048025" cy="938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925975-76CE-C436-5B22-45C11F7DE49C}"/>
              </a:ext>
            </a:extLst>
          </p:cNvPr>
          <p:cNvSpPr txBox="1"/>
          <p:nvPr/>
        </p:nvSpPr>
        <p:spPr>
          <a:xfrm>
            <a:off x="7055362" y="5105483"/>
            <a:ext cx="1038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/>
              <a:t>One</a:t>
            </a:r>
          </a:p>
          <a:p>
            <a:pPr algn="ctr"/>
            <a:r>
              <a:rPr lang="en-VN" sz="2000"/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18694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4C6836-45CA-A0F0-1342-FA2643C52002}"/>
              </a:ext>
            </a:extLst>
          </p:cNvPr>
          <p:cNvSpPr/>
          <p:nvPr/>
        </p:nvSpPr>
        <p:spPr>
          <a:xfrm>
            <a:off x="2129050" y="883930"/>
            <a:ext cx="3234521" cy="646331"/>
          </a:xfrm>
          <a:prstGeom prst="roundRect">
            <a:avLst>
              <a:gd name="adj" fmla="val 293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Content Placeholder 4" descr="A screenshot of a scientific research&#10;&#10;AI-generated content may be incorrect.">
            <a:extLst>
              <a:ext uri="{FF2B5EF4-FFF2-40B4-BE49-F238E27FC236}">
                <a16:creationId xmlns:a16="http://schemas.microsoft.com/office/drawing/2014/main" id="{B8B0F83D-3FD8-1EE4-2B16-9B14877B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615"/>
          <a:stretch>
            <a:fillRect/>
          </a:stretch>
        </p:blipFill>
        <p:spPr>
          <a:xfrm>
            <a:off x="5486398" y="870282"/>
            <a:ext cx="5295333" cy="4068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FFE2D-48BB-E263-1D32-3B5C4DEBAE10}"/>
              </a:ext>
            </a:extLst>
          </p:cNvPr>
          <p:cNvSpPr txBox="1"/>
          <p:nvPr/>
        </p:nvSpPr>
        <p:spPr>
          <a:xfrm>
            <a:off x="2279176" y="883930"/>
            <a:ext cx="2896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ffectLst/>
              </a:rPr>
              <a:t>Computational Quantum Materials Design Research Group</a:t>
            </a:r>
            <a:endParaRPr lang="en-VN">
              <a:solidFill>
                <a:schemeClr val="bg1"/>
              </a:solidFill>
            </a:endParaRPr>
          </a:p>
        </p:txBody>
      </p:sp>
      <p:sp>
        <p:nvSpPr>
          <p:cNvPr id="9" name="AutoShape 2" descr="TS. Đỗ Đức Cường">
            <a:extLst>
              <a:ext uri="{FF2B5EF4-FFF2-40B4-BE49-F238E27FC236}">
                <a16:creationId xmlns:a16="http://schemas.microsoft.com/office/drawing/2014/main" id="{EACA8E3A-A99C-1A79-C4CA-2B77E8DD2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11" name="Picture 10" descr="A person wearing glasses and a blue jacket&#10;&#10;AI-generated content may be incorrect.">
            <a:extLst>
              <a:ext uri="{FF2B5EF4-FFF2-40B4-BE49-F238E27FC236}">
                <a16:creationId xmlns:a16="http://schemas.microsoft.com/office/drawing/2014/main" id="{724C6138-CCE0-D694-B412-0398DF75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59" y="1638300"/>
            <a:ext cx="2619012" cy="327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ABCF8D-1E67-16B3-3C49-BF6D19005A43}"/>
              </a:ext>
            </a:extLst>
          </p:cNvPr>
          <p:cNvSpPr txBox="1"/>
          <p:nvPr/>
        </p:nvSpPr>
        <p:spPr>
          <a:xfrm>
            <a:off x="3010011" y="4426127"/>
            <a:ext cx="20881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/>
              <a:t>Dr. Do Duc Cuong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15459B54-6EA7-D47A-BA94-14277126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" t="16271" r="8729" b="17279"/>
          <a:stretch>
            <a:fillRect/>
          </a:stretch>
        </p:blipFill>
        <p:spPr>
          <a:xfrm rot="16200000">
            <a:off x="1366549" y="2400801"/>
            <a:ext cx="2060813" cy="5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6668-2B7B-2F98-1356-3DAF440A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FB0C-4EF0-F98F-FE7B-C577FFB0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194" name="Picture 2" descr="FQsun Demo">
            <a:extLst>
              <a:ext uri="{FF2B5EF4-FFF2-40B4-BE49-F238E27FC236}">
                <a16:creationId xmlns:a16="http://schemas.microsoft.com/office/drawing/2014/main" id="{E0396DA3-2812-D416-BA34-2401FC42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746"/>
            <a:ext cx="1095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CG Demo">
            <a:extLst>
              <a:ext uri="{FF2B5EF4-FFF2-40B4-BE49-F238E27FC236}">
                <a16:creationId xmlns:a16="http://schemas.microsoft.com/office/drawing/2014/main" id="{6616C87E-FAB1-F64D-A8E4-F469C095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337" y="0"/>
            <a:ext cx="12733504" cy="67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6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27661</TotalTime>
  <Words>234</Words>
  <Application>Microsoft Macintosh PowerPoint</Application>
  <PresentationFormat>Widescreen</PresentationFormat>
  <Paragraphs>92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Aharoni</vt:lpstr>
      <vt:lpstr>Andale Mono</vt:lpstr>
      <vt:lpstr>Aptos</vt:lpstr>
      <vt:lpstr>Aptos Display</vt:lpstr>
      <vt:lpstr>Arial</vt:lpstr>
      <vt:lpstr>Bahnschrift SemiLight Condensed</vt:lpstr>
      <vt:lpstr>Cambria Math</vt:lpstr>
      <vt:lpstr>Cochocib Script Latin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Tuan Hai Vu</dc:creator>
  <cp:lastModifiedBy>Nguyen Thi Le  Thuy - Y19</cp:lastModifiedBy>
  <cp:revision>15</cp:revision>
  <dcterms:created xsi:type="dcterms:W3CDTF">2025-08-09T01:51:01Z</dcterms:created>
  <dcterms:modified xsi:type="dcterms:W3CDTF">2025-11-23T13:23:08Z</dcterms:modified>
</cp:coreProperties>
</file>